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 id="2147483687" r:id="rId4"/>
    <p:sldMasterId id="2147483701" r:id="rId5"/>
  </p:sldMasterIdLst>
  <p:notesMasterIdLst>
    <p:notesMasterId r:id="rId28"/>
  </p:notesMasterIdLst>
  <p:sldIdLst>
    <p:sldId id="270" r:id="rId6"/>
    <p:sldId id="313" r:id="rId7"/>
    <p:sldId id="317" r:id="rId8"/>
    <p:sldId id="348" r:id="rId9"/>
    <p:sldId id="352" r:id="rId10"/>
    <p:sldId id="342" r:id="rId11"/>
    <p:sldId id="289" r:id="rId12"/>
    <p:sldId id="319" r:id="rId13"/>
    <p:sldId id="315" r:id="rId14"/>
    <p:sldId id="271" r:id="rId15"/>
    <p:sldId id="281" r:id="rId16"/>
    <p:sldId id="282" r:id="rId17"/>
    <p:sldId id="340" r:id="rId18"/>
    <p:sldId id="279" r:id="rId19"/>
    <p:sldId id="349" r:id="rId20"/>
    <p:sldId id="283" r:id="rId21"/>
    <p:sldId id="304" r:id="rId22"/>
    <p:sldId id="344" r:id="rId23"/>
    <p:sldId id="341" r:id="rId24"/>
    <p:sldId id="350" r:id="rId25"/>
    <p:sldId id="316" r:id="rId26"/>
    <p:sldId id="31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5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FAA8"/>
    <a:srgbClr val="6DD9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66" autoAdjust="0"/>
    <p:restoredTop sz="28956" autoAdjust="0"/>
  </p:normalViewPr>
  <p:slideViewPr>
    <p:cSldViewPr snapToGrid="0" showGuides="1">
      <p:cViewPr>
        <p:scale>
          <a:sx n="40" d="100"/>
          <a:sy n="40" d="100"/>
        </p:scale>
        <p:origin x="1846" y="622"/>
      </p:cViewPr>
      <p:guideLst>
        <p:guide orient="horz" pos="2352"/>
        <p:guide pos="3840"/>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482AA9-97B3-4FE3-85FC-4993B10B40DC}" type="datetimeFigureOut">
              <a:rPr lang="en-SG" smtClean="0"/>
              <a:t>6/4/2022</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B39220-5331-477A-A5B6-B3CEDD737FAB}" type="slidenum">
              <a:rPr lang="en-SG" smtClean="0"/>
              <a:t>‹#›</a:t>
            </a:fld>
            <a:endParaRPr lang="en-SG"/>
          </a:p>
        </p:txBody>
      </p:sp>
    </p:spTree>
    <p:extLst>
      <p:ext uri="{BB962C8B-B14F-4D97-AF65-F5344CB8AC3E}">
        <p14:creationId xmlns:p14="http://schemas.microsoft.com/office/powerpoint/2010/main" val="538137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1B39220-5331-477A-A5B6-B3CEDD737FAB}" type="slidenum">
              <a:rPr lang="en-SG" smtClean="0"/>
              <a:t>7</a:t>
            </a:fld>
            <a:endParaRPr lang="en-SG"/>
          </a:p>
        </p:txBody>
      </p:sp>
    </p:spTree>
    <p:extLst>
      <p:ext uri="{BB962C8B-B14F-4D97-AF65-F5344CB8AC3E}">
        <p14:creationId xmlns:p14="http://schemas.microsoft.com/office/powerpoint/2010/main" val="2749195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a:p>
            <a:r>
              <a:rPr lang="en-SG" dirty="0"/>
              <a:t>IN AI : That science is devoted to making machine think and react as humans do </a:t>
            </a:r>
          </a:p>
          <a:p>
            <a:r>
              <a:rPr lang="en-SG" dirty="0"/>
              <a:t>IN ML : a subset of AI that enables the machine to use Statistical models to learn from data.  </a:t>
            </a:r>
          </a:p>
          <a:p>
            <a:r>
              <a:rPr lang="en-SG" dirty="0"/>
              <a:t>IN DL  : a subset of machine learning concerned with algorithms  inspired by the structure of the function of the brain call ANN – Artificial Neural Network. </a:t>
            </a:r>
          </a:p>
        </p:txBody>
      </p:sp>
      <p:sp>
        <p:nvSpPr>
          <p:cNvPr id="4" name="Slide Number Placeholder 3"/>
          <p:cNvSpPr>
            <a:spLocks noGrp="1"/>
          </p:cNvSpPr>
          <p:nvPr>
            <p:ph type="sldNum" sz="quarter" idx="5"/>
          </p:nvPr>
        </p:nvSpPr>
        <p:spPr/>
        <p:txBody>
          <a:bodyPr/>
          <a:lstStyle/>
          <a:p>
            <a:fld id="{E1B39220-5331-477A-A5B6-B3CEDD737FAB}" type="slidenum">
              <a:rPr lang="en-SG" smtClean="0"/>
              <a:t>8</a:t>
            </a:fld>
            <a:endParaRPr lang="en-SG"/>
          </a:p>
        </p:txBody>
      </p:sp>
    </p:spTree>
    <p:extLst>
      <p:ext uri="{BB962C8B-B14F-4D97-AF65-F5344CB8AC3E}">
        <p14:creationId xmlns:p14="http://schemas.microsoft.com/office/powerpoint/2010/main" val="4214731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202124"/>
                </a:solidFill>
                <a:effectLst/>
                <a:latin typeface="arial" panose="020B0604020202020204" pitchFamily="34" charset="0"/>
              </a:rPr>
              <a:t>Other types of Market Abuse include but not limited to the below: </a:t>
            </a:r>
          </a:p>
          <a:p>
            <a:pPr lvl="1" algn="l">
              <a:buFont typeface="Arial" panose="020B0604020202020204" pitchFamily="34" charset="0"/>
              <a:buChar char="•"/>
            </a:pPr>
            <a:r>
              <a:rPr lang="en-US" b="0" i="0" dirty="0">
                <a:solidFill>
                  <a:srgbClr val="202124"/>
                </a:solidFill>
                <a:effectLst/>
                <a:latin typeface="arial" panose="020B0604020202020204" pitchFamily="34" charset="0"/>
              </a:rPr>
              <a:t>Pump-and-dump use case. ...</a:t>
            </a:r>
          </a:p>
          <a:p>
            <a:pPr lvl="1" algn="l">
              <a:buFont typeface="Arial" panose="020B0604020202020204" pitchFamily="34" charset="0"/>
              <a:buChar char="•"/>
            </a:pPr>
            <a:r>
              <a:rPr lang="en-US" b="0" i="0" dirty="0">
                <a:solidFill>
                  <a:srgbClr val="202124"/>
                </a:solidFill>
                <a:effectLst/>
                <a:latin typeface="arial" panose="020B0604020202020204" pitchFamily="34" charset="0"/>
              </a:rPr>
              <a:t>Off-market use case. ...</a:t>
            </a:r>
          </a:p>
          <a:p>
            <a:pPr lvl="1" algn="l">
              <a:buFont typeface="Arial" panose="020B0604020202020204" pitchFamily="34" charset="0"/>
              <a:buChar char="•"/>
            </a:pPr>
            <a:r>
              <a:rPr lang="en-US" b="0" i="0" dirty="0">
                <a:solidFill>
                  <a:srgbClr val="2B0A3D"/>
                </a:solidFill>
                <a:effectLst/>
                <a:latin typeface="ubuntu"/>
              </a:rPr>
              <a:t>Painting the tape,</a:t>
            </a:r>
          </a:p>
          <a:p>
            <a:pPr lvl="0" algn="l">
              <a:buFont typeface="Arial" panose="020B0604020202020204" pitchFamily="34" charset="0"/>
              <a:buNone/>
            </a:pPr>
            <a:r>
              <a:rPr lang="en-US" b="0" i="0" dirty="0">
                <a:solidFill>
                  <a:srgbClr val="2B0A3D"/>
                </a:solidFill>
                <a:effectLst/>
                <a:latin typeface="ubuntu"/>
              </a:rPr>
              <a:t>Citi works with close to 40 behaviors</a:t>
            </a:r>
            <a:endParaRPr lang="en-US" b="0" i="0" dirty="0">
              <a:solidFill>
                <a:srgbClr val="202124"/>
              </a:solidFill>
              <a:effectLst/>
              <a:latin typeface="arial" panose="020B0604020202020204" pitchFamily="34" charset="0"/>
            </a:endParaRPr>
          </a:p>
          <a:p>
            <a:pPr algn="l">
              <a:buFont typeface="Arial" panose="020B0604020202020204" pitchFamily="34" charset="0"/>
              <a:buChar char="•"/>
            </a:pPr>
            <a:endParaRPr lang="en-US" b="0" i="0" dirty="0">
              <a:solidFill>
                <a:srgbClr val="202124"/>
              </a:solidFill>
              <a:effectLst/>
              <a:latin typeface="arial" panose="020B0604020202020204" pitchFamily="34" charset="0"/>
            </a:endParaRPr>
          </a:p>
          <a:p>
            <a:pPr algn="l">
              <a:buFont typeface="Arial" panose="020B0604020202020204" pitchFamily="34" charset="0"/>
              <a:buChar char="•"/>
            </a:pPr>
            <a:r>
              <a:rPr lang="en-US" b="0" i="0" dirty="0">
                <a:solidFill>
                  <a:srgbClr val="202124"/>
                </a:solidFill>
                <a:effectLst/>
                <a:latin typeface="arial" panose="020B0604020202020204" pitchFamily="34" charset="0"/>
              </a:rPr>
              <a:t>Spoofing and Layering : </a:t>
            </a:r>
          </a:p>
          <a:p>
            <a:pPr algn="l"/>
            <a:r>
              <a:rPr lang="en-US" b="0" i="0" dirty="0">
                <a:solidFill>
                  <a:srgbClr val="3D3E43"/>
                </a:solidFill>
                <a:effectLst/>
                <a:latin typeface="DIN Next LT W05 Regular"/>
              </a:rPr>
              <a:t>Spoofing is a type of market manipulation where the participant tries to move the price of a financial instrument up or down by placing one large order, with no intention of executing it, to give the impression of market interest for that instrument.</a:t>
            </a:r>
          </a:p>
          <a:p>
            <a:pPr algn="l"/>
            <a:r>
              <a:rPr lang="en-US" b="0" i="0" dirty="0">
                <a:solidFill>
                  <a:srgbClr val="3D3E43"/>
                </a:solidFill>
                <a:effectLst/>
                <a:latin typeface="DIN Next LT W05 Regular"/>
              </a:rPr>
              <a:t>Once the price has shifted, the original order is cancelled, and new orders are placed on the opposite side to take advantage of the favorable price movement created by the first order.</a:t>
            </a:r>
          </a:p>
          <a:p>
            <a:pPr algn="l">
              <a:buFont typeface="Arial" panose="020B0604020202020204" pitchFamily="34" charset="0"/>
              <a:buNone/>
            </a:pPr>
            <a:endParaRPr lang="en-US" b="0" i="0" dirty="0">
              <a:solidFill>
                <a:srgbClr val="202124"/>
              </a:solidFill>
              <a:effectLst/>
              <a:latin typeface="arial" panose="020B0604020202020204" pitchFamily="34" charset="0"/>
            </a:endParaRPr>
          </a:p>
          <a:p>
            <a:pPr marL="171450" indent="-171450" algn="l">
              <a:buFont typeface="Arial" panose="020B0604020202020204" pitchFamily="34" charset="0"/>
              <a:buChar char="•"/>
            </a:pPr>
            <a:r>
              <a:rPr lang="en-US" b="0" i="0" dirty="0">
                <a:solidFill>
                  <a:srgbClr val="3D3E43"/>
                </a:solidFill>
                <a:effectLst/>
                <a:latin typeface="DIN Next LT W05 Regular"/>
              </a:rPr>
              <a:t>Front running; </a:t>
            </a:r>
          </a:p>
          <a:p>
            <a:pPr algn="l"/>
            <a:r>
              <a:rPr lang="en-US" b="0" i="0" dirty="0">
                <a:solidFill>
                  <a:srgbClr val="3D3E43"/>
                </a:solidFill>
                <a:effectLst/>
                <a:latin typeface="DIN Next LT W05 Regular"/>
              </a:rPr>
              <a:t>an individual obtains knowledge about a lawful large order to buy or sell a financial instrument – by another individual or entity – which is going to hit the market at a particular time.</a:t>
            </a:r>
          </a:p>
          <a:p>
            <a:pPr algn="l"/>
            <a:r>
              <a:rPr lang="en-US" b="0" i="0" dirty="0">
                <a:solidFill>
                  <a:srgbClr val="3D3E43"/>
                </a:solidFill>
                <a:effectLst/>
                <a:latin typeface="DIN Next LT W05 Regular"/>
              </a:rPr>
              <a:t>There is an assumption that such a large order will shift the price of the financial instrument. So, in front running, the individual makes a transaction, ahead of the lawful transaction, in the same direction, and then sometimes unwinds the position after the lawful</a:t>
            </a:r>
          </a:p>
          <a:p>
            <a:pPr algn="l">
              <a:buFont typeface="Arial" panose="020B0604020202020204" pitchFamily="34" charset="0"/>
              <a:buNone/>
            </a:pPr>
            <a:endParaRPr lang="en-US" b="0" i="0" dirty="0">
              <a:solidFill>
                <a:srgbClr val="202124"/>
              </a:solidFill>
              <a:effectLst/>
              <a:latin typeface="arial" panose="020B0604020202020204" pitchFamily="34" charset="0"/>
            </a:endParaRPr>
          </a:p>
          <a:p>
            <a:pPr algn="l">
              <a:buFont typeface="Arial" panose="020B0604020202020204" pitchFamily="34" charset="0"/>
              <a:buChar char="•"/>
            </a:pPr>
            <a:r>
              <a:rPr lang="en-US" b="0" i="0" dirty="0">
                <a:solidFill>
                  <a:srgbClr val="202124"/>
                </a:solidFill>
                <a:effectLst/>
                <a:latin typeface="arial" panose="020B0604020202020204" pitchFamily="34" charset="0"/>
              </a:rPr>
              <a:t>Insider Training : </a:t>
            </a:r>
          </a:p>
          <a:p>
            <a:pPr algn="l"/>
            <a:r>
              <a:rPr lang="en-US" b="0" i="0" dirty="0">
                <a:solidFill>
                  <a:srgbClr val="3D3E43"/>
                </a:solidFill>
                <a:effectLst/>
                <a:latin typeface="DIN Next LT W05 Regular"/>
              </a:rPr>
              <a:t>Insider Trading occurs when an individual enters a trade because he or she has acquired </a:t>
            </a:r>
            <a:r>
              <a:rPr lang="en-US" b="1" i="0" dirty="0">
                <a:solidFill>
                  <a:srgbClr val="3D3E43"/>
                </a:solidFill>
                <a:effectLst/>
                <a:latin typeface="DIN Next LT W05 Regular"/>
              </a:rPr>
              <a:t>material non-public information (MNPI) </a:t>
            </a:r>
            <a:r>
              <a:rPr lang="en-US" b="0" i="0" dirty="0">
                <a:solidFill>
                  <a:srgbClr val="3D3E43"/>
                </a:solidFill>
                <a:effectLst/>
                <a:latin typeface="DIN Next LT W05 Regular"/>
              </a:rPr>
              <a:t>– positive or negative. Examples include advanced knowledge of earnings announcements, a change in the senior leadership team, or an M&amp;A transaction.</a:t>
            </a:r>
          </a:p>
          <a:p>
            <a:pPr algn="l"/>
            <a:r>
              <a:rPr lang="en-US" b="0" i="0" dirty="0">
                <a:solidFill>
                  <a:srgbClr val="3D3E43"/>
                </a:solidFill>
                <a:effectLst/>
                <a:latin typeface="DIN Next LT W05 Regular"/>
              </a:rPr>
              <a:t>The individual’s initial trades happen in advance of the public disclosure of the information – the individual will purchase instruments if he expects the price to rise as a result of the MNPI or sell/short if the news is negative. Once the MNPI is announced or becomes public through other means, such as through traditional or social media, the individual then closes his position to reap a profit.</a:t>
            </a:r>
          </a:p>
          <a:p>
            <a:pPr algn="l">
              <a:buFont typeface="Arial" panose="020B0604020202020204" pitchFamily="34" charset="0"/>
              <a:buNone/>
            </a:pPr>
            <a:endParaRPr lang="en-US" b="0" i="0" dirty="0">
              <a:solidFill>
                <a:srgbClr val="202124"/>
              </a:solidFill>
              <a:effectLst/>
              <a:latin typeface="arial" panose="020B0604020202020204" pitchFamily="34" charset="0"/>
            </a:endParaRPr>
          </a:p>
          <a:p>
            <a:pPr marL="171450" indent="-171450" algn="l">
              <a:buFont typeface="Arial" panose="020B0604020202020204" pitchFamily="34" charset="0"/>
              <a:buChar char="•"/>
            </a:pPr>
            <a:r>
              <a:rPr lang="en-US" b="0" i="0" dirty="0">
                <a:solidFill>
                  <a:srgbClr val="202124"/>
                </a:solidFill>
                <a:effectLst/>
                <a:latin typeface="arial" panose="020B0604020202020204" pitchFamily="34" charset="0"/>
              </a:rPr>
              <a:t>Wash Trading : </a:t>
            </a:r>
          </a:p>
          <a:p>
            <a:pPr algn="l"/>
            <a:r>
              <a:rPr lang="en-US" b="0" i="0" dirty="0">
                <a:solidFill>
                  <a:srgbClr val="3D3E43"/>
                </a:solidFill>
                <a:effectLst/>
                <a:latin typeface="DIN Next LT W05 Regular"/>
              </a:rPr>
              <a:t>trader wants to create artificial volume in a given security, so that it appears as though there is a “buzz” around it. So, he/she colludes with another trader, and together they buy and sell the security repeatedly and rapidly, in a manner that there is no change of ownership.</a:t>
            </a:r>
          </a:p>
          <a:p>
            <a:pPr algn="l"/>
            <a:r>
              <a:rPr lang="en-US" b="0" i="0" dirty="0">
                <a:solidFill>
                  <a:srgbClr val="3D3E43"/>
                </a:solidFill>
                <a:effectLst/>
                <a:latin typeface="DIN Next LT W05 Regular"/>
              </a:rPr>
              <a:t>The trades have no economic purposes and are all executed at similar prices and similar quantities. The intention with Wash Trading is to increase the volume traded for an instrument, making it appear more liquid.</a:t>
            </a:r>
          </a:p>
          <a:p>
            <a:pPr algn="l">
              <a:buFont typeface="Arial" panose="020B0604020202020204" pitchFamily="34" charset="0"/>
              <a:buNone/>
            </a:pPr>
            <a:endParaRPr lang="en-US" b="0" i="0" dirty="0">
              <a:solidFill>
                <a:srgbClr val="202124"/>
              </a:solidFill>
              <a:effectLst/>
              <a:latin typeface="arial" panose="020B0604020202020204" pitchFamily="34" charset="0"/>
            </a:endParaRPr>
          </a:p>
          <a:p>
            <a:pPr marL="171450" indent="-171450" algn="l">
              <a:buFont typeface="Arial" panose="020B0604020202020204" pitchFamily="34" charset="0"/>
              <a:buChar char="•"/>
            </a:pPr>
            <a:r>
              <a:rPr lang="en-US" b="0" i="0" dirty="0">
                <a:solidFill>
                  <a:srgbClr val="202124"/>
                </a:solidFill>
                <a:effectLst/>
                <a:latin typeface="arial" panose="020B0604020202020204" pitchFamily="34" charset="0"/>
              </a:rPr>
              <a:t>Marking the (Open / Close / FIX) </a:t>
            </a:r>
          </a:p>
          <a:p>
            <a:pPr algn="l"/>
            <a:r>
              <a:rPr lang="en-US" b="0" i="0" dirty="0">
                <a:solidFill>
                  <a:srgbClr val="3D3E43"/>
                </a:solidFill>
                <a:effectLst/>
                <a:latin typeface="DIN Next LT W05 Regular"/>
              </a:rPr>
              <a:t>These behaviors involve deliberately buying or selling a security at the open, the close, or an intraday fixing period of the market to create an artificial price that is favorable to the trader.</a:t>
            </a:r>
          </a:p>
          <a:p>
            <a:pPr algn="l"/>
            <a:r>
              <a:rPr lang="en-US" b="0" i="0" dirty="0">
                <a:solidFill>
                  <a:srgbClr val="3D3E43"/>
                </a:solidFill>
                <a:effectLst/>
                <a:latin typeface="DIN Next LT W05 Regular"/>
              </a:rPr>
              <a:t>Most banks use the closing price to value their portfolio of securities, and so by artificially inflating the price of the security through a marking the opening/close strategy, the PNL generated by a long position on the security will be increased.</a:t>
            </a:r>
          </a:p>
          <a:p>
            <a:pPr marL="0" indent="0" algn="l">
              <a:buFont typeface="Arial" panose="020B0604020202020204" pitchFamily="34" charset="0"/>
              <a:buNone/>
            </a:pPr>
            <a:endParaRPr lang="en-US" b="0" i="0" dirty="0">
              <a:solidFill>
                <a:srgbClr val="202124"/>
              </a:solidFill>
              <a:effectLst/>
              <a:latin typeface="arial" panose="020B0604020202020204" pitchFamily="34" charset="0"/>
            </a:endParaRPr>
          </a:p>
          <a:p>
            <a:pPr algn="l">
              <a:buFont typeface="Arial" panose="020B0604020202020204" pitchFamily="34" charset="0"/>
              <a:buChar char="•"/>
            </a:pPr>
            <a:endParaRPr lang="en-US" b="0" i="0" dirty="0">
              <a:solidFill>
                <a:srgbClr val="202124"/>
              </a:solidFill>
              <a:effectLst/>
              <a:latin typeface="arial" panose="020B0604020202020204" pitchFamily="34" charset="0"/>
            </a:endParaRPr>
          </a:p>
          <a:p>
            <a:pPr algn="l">
              <a:buFont typeface="Arial" panose="020B0604020202020204" pitchFamily="34" charset="0"/>
              <a:buChar char="•"/>
            </a:pPr>
            <a:endParaRPr lang="en-US" b="0" i="0" dirty="0">
              <a:solidFill>
                <a:srgbClr val="202124"/>
              </a:solidFill>
              <a:effectLst/>
              <a:latin typeface="arial" panose="020B0604020202020204" pitchFamily="34" charset="0"/>
            </a:endParaRPr>
          </a:p>
          <a:p>
            <a:pPr algn="l">
              <a:buFont typeface="Arial" panose="020B0604020202020204" pitchFamily="34" charset="0"/>
              <a:buChar char="•"/>
            </a:pPr>
            <a:endParaRPr lang="en-US" b="0" i="0" dirty="0">
              <a:solidFill>
                <a:srgbClr val="202124"/>
              </a:solidFill>
              <a:effectLst/>
              <a:latin typeface="arial" panose="020B0604020202020204" pitchFamily="34" charset="0"/>
            </a:endParaRPr>
          </a:p>
          <a:p>
            <a:endParaRPr lang="en-SG" dirty="0"/>
          </a:p>
        </p:txBody>
      </p:sp>
      <p:sp>
        <p:nvSpPr>
          <p:cNvPr id="4" name="Slide Number Placeholder 3"/>
          <p:cNvSpPr>
            <a:spLocks noGrp="1"/>
          </p:cNvSpPr>
          <p:nvPr>
            <p:ph type="sldNum" sz="quarter" idx="5"/>
          </p:nvPr>
        </p:nvSpPr>
        <p:spPr/>
        <p:txBody>
          <a:bodyPr/>
          <a:lstStyle/>
          <a:p>
            <a:fld id="{E1B39220-5331-477A-A5B6-B3CEDD737FAB}" type="slidenum">
              <a:rPr lang="en-SG" smtClean="0"/>
              <a:t>11</a:t>
            </a:fld>
            <a:endParaRPr lang="en-SG"/>
          </a:p>
        </p:txBody>
      </p:sp>
    </p:spTree>
    <p:extLst>
      <p:ext uri="{BB962C8B-B14F-4D97-AF65-F5344CB8AC3E}">
        <p14:creationId xmlns:p14="http://schemas.microsoft.com/office/powerpoint/2010/main" val="19864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We have a problem at hand … </a:t>
            </a:r>
          </a:p>
          <a:p>
            <a:r>
              <a:rPr lang="en-SG" dirty="0"/>
              <a:t>And Data at hand. </a:t>
            </a:r>
          </a:p>
          <a:p>
            <a:endParaRPr lang="en-SG" dirty="0"/>
          </a:p>
          <a:p>
            <a:r>
              <a:rPr lang="en-SG" dirty="0"/>
              <a:t>We will next move into Identifying the appropriate ML models to identify the patterns and analyse the time series data. </a:t>
            </a:r>
          </a:p>
          <a:p>
            <a:r>
              <a:rPr lang="en-SG" dirty="0"/>
              <a:t>Market Data being Timeseries Data, Let us Explore the different Time series models and how we can use them for  prediction and forecasting. In relation to how we expect the market to move.</a:t>
            </a:r>
          </a:p>
          <a:p>
            <a:r>
              <a:rPr lang="en-SG" dirty="0"/>
              <a:t>We can explore simple time series analysis with a view of how advanced volatility / price Predictions can be attempted in simple terms.  </a:t>
            </a:r>
          </a:p>
        </p:txBody>
      </p:sp>
      <p:sp>
        <p:nvSpPr>
          <p:cNvPr id="4" name="Slide Number Placeholder 3"/>
          <p:cNvSpPr>
            <a:spLocks noGrp="1"/>
          </p:cNvSpPr>
          <p:nvPr>
            <p:ph type="sldNum" sz="quarter" idx="5"/>
          </p:nvPr>
        </p:nvSpPr>
        <p:spPr/>
        <p:txBody>
          <a:bodyPr/>
          <a:lstStyle/>
          <a:p>
            <a:fld id="{E1B39220-5331-477A-A5B6-B3CEDD737FAB}" type="slidenum">
              <a:rPr lang="en-SG" smtClean="0"/>
              <a:t>12</a:t>
            </a:fld>
            <a:endParaRPr lang="en-SG"/>
          </a:p>
        </p:txBody>
      </p:sp>
    </p:spTree>
    <p:extLst>
      <p:ext uri="{BB962C8B-B14F-4D97-AF65-F5344CB8AC3E}">
        <p14:creationId xmlns:p14="http://schemas.microsoft.com/office/powerpoint/2010/main" val="1564049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1B39220-5331-477A-A5B6-B3CEDD737FAB}" type="slidenum">
              <a:rPr lang="en-SG" smtClean="0"/>
              <a:t>14</a:t>
            </a:fld>
            <a:endParaRPr lang="en-SG"/>
          </a:p>
        </p:txBody>
      </p:sp>
    </p:spTree>
    <p:extLst>
      <p:ext uri="{BB962C8B-B14F-4D97-AF65-F5344CB8AC3E}">
        <p14:creationId xmlns:p14="http://schemas.microsoft.com/office/powerpoint/2010/main" val="19478771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2432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2201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5B47D6-DAD7-40A6-BD10-CD2FABB13213}"/>
              </a:ext>
            </a:extLst>
          </p:cNvPr>
          <p:cNvSpPr/>
          <p:nvPr userDrawn="1"/>
        </p:nvSpPr>
        <p:spPr>
          <a:xfrm>
            <a:off x="0" y="0"/>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320944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27960874-3F9B-4D3F-855A-5669B09C929B}"/>
              </a:ext>
            </a:extLst>
          </p:cNvPr>
          <p:cNvSpPr>
            <a:spLocks noGrp="1"/>
          </p:cNvSpPr>
          <p:nvPr>
            <p:ph type="pic" idx="12" hasCustomPrompt="1"/>
          </p:nvPr>
        </p:nvSpPr>
        <p:spPr>
          <a:xfrm>
            <a:off x="0" y="0"/>
            <a:ext cx="12192000" cy="3135087"/>
          </a:xfrm>
          <a:prstGeom prst="rect">
            <a:avLst/>
          </a:prstGeom>
          <a:solidFill>
            <a:schemeClr val="bg1">
              <a:lumMod val="95000"/>
            </a:schemeClr>
          </a:solidFill>
          <a:ln w="12700">
            <a:noFill/>
          </a:ln>
        </p:spPr>
        <p:txBody>
          <a:bodyPr anchor="ctr"/>
          <a:lstStyle>
            <a:lvl1pPr marL="0" indent="0" algn="ctr">
              <a:buNone/>
              <a:defRPr sz="18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
        <p:nvSpPr>
          <p:cNvPr id="5" name="Picture Placeholder 2">
            <a:extLst>
              <a:ext uri="{FF2B5EF4-FFF2-40B4-BE49-F238E27FC236}">
                <a16:creationId xmlns:a16="http://schemas.microsoft.com/office/drawing/2014/main" id="{2B1140DE-B7EF-4821-92DB-87F8292871AB}"/>
              </a:ext>
            </a:extLst>
          </p:cNvPr>
          <p:cNvSpPr>
            <a:spLocks noGrp="1"/>
          </p:cNvSpPr>
          <p:nvPr>
            <p:ph type="pic" idx="13" hasCustomPrompt="1"/>
          </p:nvPr>
        </p:nvSpPr>
        <p:spPr>
          <a:xfrm>
            <a:off x="905623"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6" name="Picture Placeholder 2">
            <a:extLst>
              <a:ext uri="{FF2B5EF4-FFF2-40B4-BE49-F238E27FC236}">
                <a16:creationId xmlns:a16="http://schemas.microsoft.com/office/drawing/2014/main" id="{72D1BE3B-CE32-4F45-9E7C-3CF4C5DACDCA}"/>
              </a:ext>
            </a:extLst>
          </p:cNvPr>
          <p:cNvSpPr>
            <a:spLocks noGrp="1"/>
          </p:cNvSpPr>
          <p:nvPr>
            <p:ph type="pic" idx="14" hasCustomPrompt="1"/>
          </p:nvPr>
        </p:nvSpPr>
        <p:spPr>
          <a:xfrm>
            <a:off x="6282361"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7" name="Picture Placeholder 2">
            <a:extLst>
              <a:ext uri="{FF2B5EF4-FFF2-40B4-BE49-F238E27FC236}">
                <a16:creationId xmlns:a16="http://schemas.microsoft.com/office/drawing/2014/main" id="{6F1FA09A-98C2-4BC7-A032-43C843531C64}"/>
              </a:ext>
            </a:extLst>
          </p:cNvPr>
          <p:cNvSpPr>
            <a:spLocks noGrp="1"/>
          </p:cNvSpPr>
          <p:nvPr>
            <p:ph type="pic" idx="15" hasCustomPrompt="1"/>
          </p:nvPr>
        </p:nvSpPr>
        <p:spPr>
          <a:xfrm>
            <a:off x="3593992"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8" name="Picture Placeholder 2">
            <a:extLst>
              <a:ext uri="{FF2B5EF4-FFF2-40B4-BE49-F238E27FC236}">
                <a16:creationId xmlns:a16="http://schemas.microsoft.com/office/drawing/2014/main" id="{28718837-365D-4859-B99D-1C4C5BB7E508}"/>
              </a:ext>
            </a:extLst>
          </p:cNvPr>
          <p:cNvSpPr>
            <a:spLocks noGrp="1"/>
          </p:cNvSpPr>
          <p:nvPr>
            <p:ph type="pic" idx="16" hasCustomPrompt="1"/>
          </p:nvPr>
        </p:nvSpPr>
        <p:spPr>
          <a:xfrm>
            <a:off x="8970731"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740105"/>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870882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4" name="Picture Placeholder 2">
            <a:extLst>
              <a:ext uri="{FF2B5EF4-FFF2-40B4-BE49-F238E27FC236}">
                <a16:creationId xmlns:a16="http://schemas.microsoft.com/office/drawing/2014/main" id="{8E24A2BE-80CE-4B79-BF31-91FA62C04420}"/>
              </a:ext>
            </a:extLst>
          </p:cNvPr>
          <p:cNvSpPr>
            <a:spLocks noGrp="1"/>
          </p:cNvSpPr>
          <p:nvPr>
            <p:ph type="pic" idx="13" hasCustomPrompt="1"/>
          </p:nvPr>
        </p:nvSpPr>
        <p:spPr>
          <a:xfrm>
            <a:off x="0" y="2160665"/>
            <a:ext cx="12192000" cy="2502762"/>
          </a:xfrm>
          <a:prstGeom prst="rect">
            <a:avLst/>
          </a:prstGeom>
          <a:solidFill>
            <a:schemeClr val="bg1">
              <a:lumMod val="95000"/>
            </a:schemeClr>
          </a:solidFill>
        </p:spPr>
        <p:txBody>
          <a:bodyPr anchor="ctr"/>
          <a:lstStyle>
            <a:lvl1pPr marL="0" indent="0" algn="ctr">
              <a:buNone/>
              <a:defRPr sz="18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 </a:t>
            </a:r>
            <a:endParaRPr lang="ko-KR" altLang="en-US" dirty="0"/>
          </a:p>
        </p:txBody>
      </p:sp>
      <p:sp>
        <p:nvSpPr>
          <p:cNvPr id="5" name="Rectangle 4">
            <a:extLst>
              <a:ext uri="{FF2B5EF4-FFF2-40B4-BE49-F238E27FC236}">
                <a16:creationId xmlns:a16="http://schemas.microsoft.com/office/drawing/2014/main" id="{B2F51014-6E90-4769-BCD9-A06A9FC17AC8}"/>
              </a:ext>
            </a:extLst>
          </p:cNvPr>
          <p:cNvSpPr/>
          <p:nvPr userDrawn="1"/>
        </p:nvSpPr>
        <p:spPr>
          <a:xfrm>
            <a:off x="0" y="2026940"/>
            <a:ext cx="12192000" cy="72008"/>
          </a:xfrm>
          <a:prstGeom prst="rect">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 name="Rectangle 5">
            <a:extLst>
              <a:ext uri="{FF2B5EF4-FFF2-40B4-BE49-F238E27FC236}">
                <a16:creationId xmlns:a16="http://schemas.microsoft.com/office/drawing/2014/main" id="{D8BC926F-7282-4E00-BF8A-8D24B274039B}"/>
              </a:ext>
            </a:extLst>
          </p:cNvPr>
          <p:cNvSpPr/>
          <p:nvPr userDrawn="1"/>
        </p:nvSpPr>
        <p:spPr>
          <a:xfrm>
            <a:off x="0" y="4725144"/>
            <a:ext cx="12192000" cy="72008"/>
          </a:xfrm>
          <a:prstGeom prst="rect">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31503362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1_Images &amp; Contents Layout">
    <p:spTree>
      <p:nvGrpSpPr>
        <p:cNvPr id="1" name=""/>
        <p:cNvGrpSpPr/>
        <p:nvPr/>
      </p:nvGrpSpPr>
      <p:grpSpPr>
        <a:xfrm>
          <a:off x="0" y="0"/>
          <a:ext cx="0" cy="0"/>
          <a:chOff x="0" y="0"/>
          <a:chExt cx="0" cy="0"/>
        </a:xfrm>
      </p:grpSpPr>
      <p:sp>
        <p:nvSpPr>
          <p:cNvPr id="6" name="그림 개체 틀 12">
            <a:extLst>
              <a:ext uri="{FF2B5EF4-FFF2-40B4-BE49-F238E27FC236}">
                <a16:creationId xmlns:a16="http://schemas.microsoft.com/office/drawing/2014/main" id="{A7A44CD1-8791-4411-9DCF-BE8F9EB9EB13}"/>
              </a:ext>
            </a:extLst>
          </p:cNvPr>
          <p:cNvSpPr>
            <a:spLocks noGrp="1"/>
          </p:cNvSpPr>
          <p:nvPr>
            <p:ph type="pic" sz="quarter" idx="10" hasCustomPrompt="1"/>
          </p:nvPr>
        </p:nvSpPr>
        <p:spPr>
          <a:xfrm>
            <a:off x="799070" y="1223317"/>
            <a:ext cx="5441094" cy="4721980"/>
          </a:xfrm>
          <a:custGeom>
            <a:avLst/>
            <a:gdLst>
              <a:gd name="connsiteX0" fmla="*/ 2090352 w 5441094"/>
              <a:gd name="connsiteY0" fmla="*/ 2977952 h 4721980"/>
              <a:gd name="connsiteX1" fmla="*/ 3101888 w 5441094"/>
              <a:gd name="connsiteY1" fmla="*/ 4721980 h 4721980"/>
              <a:gd name="connsiteX2" fmla="*/ 1078816 w 5441094"/>
              <a:gd name="connsiteY2" fmla="*/ 4721980 h 4721980"/>
              <a:gd name="connsiteX3" fmla="*/ 2191267 w 5441094"/>
              <a:gd name="connsiteY3" fmla="*/ 2940880 h 4721980"/>
              <a:gd name="connsiteX4" fmla="*/ 4155992 w 5441094"/>
              <a:gd name="connsiteY4" fmla="*/ 2940880 h 4721980"/>
              <a:gd name="connsiteX5" fmla="*/ 3173629 w 5441094"/>
              <a:gd name="connsiteY5" fmla="*/ 4634609 h 4721980"/>
              <a:gd name="connsiteX6" fmla="*/ 0 w 5441094"/>
              <a:gd name="connsiteY6" fmla="*/ 2928524 h 4721980"/>
              <a:gd name="connsiteX7" fmla="*/ 2023072 w 5441094"/>
              <a:gd name="connsiteY7" fmla="*/ 2928524 h 4721980"/>
              <a:gd name="connsiteX8" fmla="*/ 1011536 w 5441094"/>
              <a:gd name="connsiteY8" fmla="*/ 4672552 h 4721980"/>
              <a:gd name="connsiteX9" fmla="*/ 982363 w 5441094"/>
              <a:gd name="connsiteY9" fmla="*/ 1120204 h 4721980"/>
              <a:gd name="connsiteX10" fmla="*/ 1964725 w 5441094"/>
              <a:gd name="connsiteY10" fmla="*/ 2813933 h 4721980"/>
              <a:gd name="connsiteX11" fmla="*/ 0 w 5441094"/>
              <a:gd name="connsiteY11" fmla="*/ 2813933 h 4721980"/>
              <a:gd name="connsiteX12" fmla="*/ 3816180 w 5441094"/>
              <a:gd name="connsiteY12" fmla="*/ 12357 h 4721980"/>
              <a:gd name="connsiteX13" fmla="*/ 5441094 w 5441094"/>
              <a:gd name="connsiteY13" fmla="*/ 2813933 h 4721980"/>
              <a:gd name="connsiteX14" fmla="*/ 2191266 w 5441094"/>
              <a:gd name="connsiteY14" fmla="*/ 2813933 h 4721980"/>
              <a:gd name="connsiteX15" fmla="*/ 465439 w 5441094"/>
              <a:gd name="connsiteY15" fmla="*/ 0 h 4721980"/>
              <a:gd name="connsiteX16" fmla="*/ 3715267 w 5441094"/>
              <a:gd name="connsiteY16" fmla="*/ 0 h 4721980"/>
              <a:gd name="connsiteX17" fmla="*/ 2090353 w 5441094"/>
              <a:gd name="connsiteY17" fmla="*/ 2801576 h 472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41094" h="4721980">
                <a:moveTo>
                  <a:pt x="2090352" y="2977952"/>
                </a:moveTo>
                <a:lnTo>
                  <a:pt x="3101888" y="4721980"/>
                </a:lnTo>
                <a:lnTo>
                  <a:pt x="1078816" y="4721980"/>
                </a:lnTo>
                <a:close/>
                <a:moveTo>
                  <a:pt x="2191267" y="2940880"/>
                </a:moveTo>
                <a:lnTo>
                  <a:pt x="4155992" y="2940880"/>
                </a:lnTo>
                <a:lnTo>
                  <a:pt x="3173629" y="4634609"/>
                </a:lnTo>
                <a:close/>
                <a:moveTo>
                  <a:pt x="0" y="2928524"/>
                </a:moveTo>
                <a:lnTo>
                  <a:pt x="2023072" y="2928524"/>
                </a:lnTo>
                <a:lnTo>
                  <a:pt x="1011536" y="4672552"/>
                </a:lnTo>
                <a:close/>
                <a:moveTo>
                  <a:pt x="982363" y="1120204"/>
                </a:moveTo>
                <a:lnTo>
                  <a:pt x="1964725" y="2813933"/>
                </a:lnTo>
                <a:lnTo>
                  <a:pt x="0" y="2813933"/>
                </a:lnTo>
                <a:close/>
                <a:moveTo>
                  <a:pt x="3816180" y="12357"/>
                </a:moveTo>
                <a:lnTo>
                  <a:pt x="5441094" y="2813933"/>
                </a:lnTo>
                <a:lnTo>
                  <a:pt x="2191266" y="2813933"/>
                </a:lnTo>
                <a:close/>
                <a:moveTo>
                  <a:pt x="465439" y="0"/>
                </a:moveTo>
                <a:lnTo>
                  <a:pt x="3715267" y="0"/>
                </a:lnTo>
                <a:lnTo>
                  <a:pt x="2090353" y="2801576"/>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800"/>
            </a:lvl1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22045845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Image slide layou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C73A78E6-F71D-4312-BDB2-FA26CAF574B4}"/>
              </a:ext>
            </a:extLst>
          </p:cNvPr>
          <p:cNvSpPr/>
          <p:nvPr userDrawn="1"/>
        </p:nvSpPr>
        <p:spPr>
          <a:xfrm flipH="1" flipV="1">
            <a:off x="5119026" y="0"/>
            <a:ext cx="7072972" cy="6858000"/>
          </a:xfrm>
          <a:custGeom>
            <a:avLst/>
            <a:gdLst>
              <a:gd name="connsiteX0" fmla="*/ 0 w 7072972"/>
              <a:gd name="connsiteY0" fmla="*/ 0 h 6858000"/>
              <a:gd name="connsiteX1" fmla="*/ 7072972 w 7072972"/>
              <a:gd name="connsiteY1" fmla="*/ 1890052 h 6858000"/>
              <a:gd name="connsiteX2" fmla="*/ 3307176 w 7072972"/>
              <a:gd name="connsiteY2" fmla="*/ 6858000 h 6858000"/>
              <a:gd name="connsiteX3" fmla="*/ 0 w 70729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2972" h="6858000">
                <a:moveTo>
                  <a:pt x="0" y="0"/>
                </a:moveTo>
                <a:lnTo>
                  <a:pt x="7072972" y="1890052"/>
                </a:lnTo>
                <a:lnTo>
                  <a:pt x="330717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FC75BF01-2621-417D-9B96-39DD8D086708}"/>
              </a:ext>
            </a:extLst>
          </p:cNvPr>
          <p:cNvSpPr>
            <a:spLocks noGrp="1"/>
          </p:cNvSpPr>
          <p:nvPr>
            <p:ph type="pic" sz="quarter" idx="14" hasCustomPrompt="1"/>
          </p:nvPr>
        </p:nvSpPr>
        <p:spPr>
          <a:xfrm>
            <a:off x="2" y="0"/>
            <a:ext cx="7072972" cy="6858000"/>
          </a:xfrm>
          <a:custGeom>
            <a:avLst/>
            <a:gdLst>
              <a:gd name="connsiteX0" fmla="*/ 0 w 6200775"/>
              <a:gd name="connsiteY0" fmla="*/ 0 h 6858000"/>
              <a:gd name="connsiteX1" fmla="*/ 2158503 w 6200775"/>
              <a:gd name="connsiteY1" fmla="*/ 0 h 6858000"/>
              <a:gd name="connsiteX2" fmla="*/ 6200775 w 6200775"/>
              <a:gd name="connsiteY2" fmla="*/ 3676650 h 6858000"/>
              <a:gd name="connsiteX3" fmla="*/ 3307176 w 6200775"/>
              <a:gd name="connsiteY3" fmla="*/ 6858000 h 6858000"/>
              <a:gd name="connsiteX4" fmla="*/ 0 w 6200775"/>
              <a:gd name="connsiteY4" fmla="*/ 6858000 h 6858000"/>
              <a:gd name="connsiteX0" fmla="*/ 0 w 7424664"/>
              <a:gd name="connsiteY0" fmla="*/ 0 h 6858000"/>
              <a:gd name="connsiteX1" fmla="*/ 2158503 w 7424664"/>
              <a:gd name="connsiteY1" fmla="*/ 0 h 6858000"/>
              <a:gd name="connsiteX2" fmla="*/ 7424664 w 7424664"/>
              <a:gd name="connsiteY2" fmla="*/ 2326151 h 6858000"/>
              <a:gd name="connsiteX3" fmla="*/ 3307176 w 7424664"/>
              <a:gd name="connsiteY3" fmla="*/ 6858000 h 6858000"/>
              <a:gd name="connsiteX4" fmla="*/ 0 w 7424664"/>
              <a:gd name="connsiteY4" fmla="*/ 6858000 h 6858000"/>
              <a:gd name="connsiteX5" fmla="*/ 0 w 7424664"/>
              <a:gd name="connsiteY5" fmla="*/ 0 h 6858000"/>
              <a:gd name="connsiteX0" fmla="*/ 0 w 7424664"/>
              <a:gd name="connsiteY0" fmla="*/ 0 h 6858000"/>
              <a:gd name="connsiteX1" fmla="*/ 7424664 w 7424664"/>
              <a:gd name="connsiteY1" fmla="*/ 2326151 h 6858000"/>
              <a:gd name="connsiteX2" fmla="*/ 3307176 w 7424664"/>
              <a:gd name="connsiteY2" fmla="*/ 6858000 h 6858000"/>
              <a:gd name="connsiteX3" fmla="*/ 0 w 7424664"/>
              <a:gd name="connsiteY3" fmla="*/ 6858000 h 6858000"/>
              <a:gd name="connsiteX4" fmla="*/ 0 w 7424664"/>
              <a:gd name="connsiteY4" fmla="*/ 0 h 6858000"/>
              <a:gd name="connsiteX0" fmla="*/ 0 w 6904159"/>
              <a:gd name="connsiteY0" fmla="*/ 0 h 6858000"/>
              <a:gd name="connsiteX1" fmla="*/ 6904159 w 6904159"/>
              <a:gd name="connsiteY1" fmla="*/ 1805646 h 6858000"/>
              <a:gd name="connsiteX2" fmla="*/ 3307176 w 6904159"/>
              <a:gd name="connsiteY2" fmla="*/ 6858000 h 6858000"/>
              <a:gd name="connsiteX3" fmla="*/ 0 w 6904159"/>
              <a:gd name="connsiteY3" fmla="*/ 6858000 h 6858000"/>
              <a:gd name="connsiteX4" fmla="*/ 0 w 6904159"/>
              <a:gd name="connsiteY4" fmla="*/ 0 h 6858000"/>
              <a:gd name="connsiteX0" fmla="*/ 0 w 7072972"/>
              <a:gd name="connsiteY0" fmla="*/ 0 h 6858000"/>
              <a:gd name="connsiteX1" fmla="*/ 7072972 w 7072972"/>
              <a:gd name="connsiteY1" fmla="*/ 1890052 h 6858000"/>
              <a:gd name="connsiteX2" fmla="*/ 3307176 w 7072972"/>
              <a:gd name="connsiteY2" fmla="*/ 6858000 h 6858000"/>
              <a:gd name="connsiteX3" fmla="*/ 0 w 7072972"/>
              <a:gd name="connsiteY3" fmla="*/ 6858000 h 6858000"/>
              <a:gd name="connsiteX4" fmla="*/ 0 w 70729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2972" h="6858000">
                <a:moveTo>
                  <a:pt x="0" y="0"/>
                </a:moveTo>
                <a:lnTo>
                  <a:pt x="7072972" y="1890052"/>
                </a:lnTo>
                <a:lnTo>
                  <a:pt x="3307176" y="6858000"/>
                </a:lnTo>
                <a:lnTo>
                  <a:pt x="0" y="6858000"/>
                </a:lnTo>
                <a:lnTo>
                  <a:pt x="0" y="0"/>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0503482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4" name="Rectangle 3">
            <a:extLst>
              <a:ext uri="{FF2B5EF4-FFF2-40B4-BE49-F238E27FC236}">
                <a16:creationId xmlns:a16="http://schemas.microsoft.com/office/drawing/2014/main" id="{67C24402-8447-448E-89E3-183EBB1DA00D}"/>
              </a:ext>
            </a:extLst>
          </p:cNvPr>
          <p:cNvSpPr/>
          <p:nvPr userDrawn="1"/>
        </p:nvSpPr>
        <p:spPr>
          <a:xfrm>
            <a:off x="0" y="2996952"/>
            <a:ext cx="12192000" cy="18722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5" name="Group 6">
            <a:extLst>
              <a:ext uri="{FF2B5EF4-FFF2-40B4-BE49-F238E27FC236}">
                <a16:creationId xmlns:a16="http://schemas.microsoft.com/office/drawing/2014/main" id="{E4CF9D97-FAE0-4B0A-A30C-8936E46C66B2}"/>
              </a:ext>
            </a:extLst>
          </p:cNvPr>
          <p:cNvGrpSpPr/>
          <p:nvPr userDrawn="1"/>
        </p:nvGrpSpPr>
        <p:grpSpPr>
          <a:xfrm>
            <a:off x="4763852" y="1553600"/>
            <a:ext cx="2664296" cy="4683693"/>
            <a:chOff x="445712" y="1449040"/>
            <a:chExt cx="2113018" cy="3924176"/>
          </a:xfrm>
        </p:grpSpPr>
        <p:sp>
          <p:nvSpPr>
            <p:cNvPr id="6" name="Rounded Rectangle 7">
              <a:extLst>
                <a:ext uri="{FF2B5EF4-FFF2-40B4-BE49-F238E27FC236}">
                  <a16:creationId xmlns:a16="http://schemas.microsoft.com/office/drawing/2014/main" id="{A665FA86-6430-4D7E-ABCB-4F8C3E52E09B}"/>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 name="Rectangle 8">
              <a:extLst>
                <a:ext uri="{FF2B5EF4-FFF2-40B4-BE49-F238E27FC236}">
                  <a16:creationId xmlns:a16="http://schemas.microsoft.com/office/drawing/2014/main" id="{53DAFBD2-84EC-4D6B-80BE-DA2118509069}"/>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8" name="Group 10">
              <a:extLst>
                <a:ext uri="{FF2B5EF4-FFF2-40B4-BE49-F238E27FC236}">
                  <a16:creationId xmlns:a16="http://schemas.microsoft.com/office/drawing/2014/main" id="{78866A3A-5A93-49E6-8DE2-C98FC661D430}"/>
                </a:ext>
              </a:extLst>
            </p:cNvPr>
            <p:cNvGrpSpPr/>
            <p:nvPr userDrawn="1"/>
          </p:nvGrpSpPr>
          <p:grpSpPr>
            <a:xfrm>
              <a:off x="1407705" y="5045834"/>
              <a:ext cx="211967" cy="211967"/>
              <a:chOff x="1549420" y="5712364"/>
              <a:chExt cx="312583" cy="312583"/>
            </a:xfrm>
          </p:grpSpPr>
          <p:sp>
            <p:nvSpPr>
              <p:cNvPr id="9" name="Oval 11">
                <a:extLst>
                  <a:ext uri="{FF2B5EF4-FFF2-40B4-BE49-F238E27FC236}">
                    <a16:creationId xmlns:a16="http://schemas.microsoft.com/office/drawing/2014/main" id="{EB10029A-074D-4812-8AB6-62EF3ED73579}"/>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Rounded Rectangle 12">
                <a:extLst>
                  <a:ext uri="{FF2B5EF4-FFF2-40B4-BE49-F238E27FC236}">
                    <a16:creationId xmlns:a16="http://schemas.microsoft.com/office/drawing/2014/main" id="{BE572564-2A3A-45E0-93B7-2FB78757998F}"/>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11" name="Picture Placeholder 2">
            <a:extLst>
              <a:ext uri="{FF2B5EF4-FFF2-40B4-BE49-F238E27FC236}">
                <a16:creationId xmlns:a16="http://schemas.microsoft.com/office/drawing/2014/main" id="{242F8FDE-91AA-45DB-A05E-7507C27F30F6}"/>
              </a:ext>
            </a:extLst>
          </p:cNvPr>
          <p:cNvSpPr>
            <a:spLocks noGrp="1"/>
          </p:cNvSpPr>
          <p:nvPr>
            <p:ph type="pic" idx="11" hasCustomPrompt="1"/>
          </p:nvPr>
        </p:nvSpPr>
        <p:spPr>
          <a:xfrm>
            <a:off x="4951770" y="1965170"/>
            <a:ext cx="2288460" cy="3753075"/>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17653891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7_Contents slide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112FC24-B0BB-43AE-AB6F-2F8A6318C976}"/>
              </a:ext>
            </a:extLst>
          </p:cNvPr>
          <p:cNvGrpSpPr/>
          <p:nvPr userDrawn="1"/>
        </p:nvGrpSpPr>
        <p:grpSpPr>
          <a:xfrm flipH="1">
            <a:off x="486250" y="477136"/>
            <a:ext cx="11704320" cy="5935130"/>
            <a:chOff x="-161213" y="477136"/>
            <a:chExt cx="11704320" cy="5935130"/>
          </a:xfrm>
        </p:grpSpPr>
        <p:cxnSp>
          <p:nvCxnSpPr>
            <p:cNvPr id="5" name="Straight Connector 4">
              <a:extLst>
                <a:ext uri="{FF2B5EF4-FFF2-40B4-BE49-F238E27FC236}">
                  <a16:creationId xmlns:a16="http://schemas.microsoft.com/office/drawing/2014/main" id="{202B0099-32CD-4A9E-A010-EB75F1B7ADBC}"/>
                </a:ext>
              </a:extLst>
            </p:cNvPr>
            <p:cNvCxnSpPr>
              <a:cxnSpLocks/>
            </p:cNvCxnSpPr>
            <p:nvPr userDrawn="1"/>
          </p:nvCxnSpPr>
          <p:spPr>
            <a:xfrm flipH="1">
              <a:off x="-161213" y="477136"/>
              <a:ext cx="11704320" cy="0"/>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FFECB2-D63A-4DED-B565-1B5EC1C6DBCE}"/>
                </a:ext>
              </a:extLst>
            </p:cNvPr>
            <p:cNvCxnSpPr>
              <a:cxnSpLocks/>
            </p:cNvCxnSpPr>
            <p:nvPr userDrawn="1"/>
          </p:nvCxnSpPr>
          <p:spPr>
            <a:xfrm flipV="1">
              <a:off x="11543107" y="477136"/>
              <a:ext cx="0" cy="5935130"/>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23856D-6F4B-428C-8039-92BC2469A811}"/>
                </a:ext>
              </a:extLst>
            </p:cNvPr>
            <p:cNvCxnSpPr>
              <a:cxnSpLocks/>
            </p:cNvCxnSpPr>
            <p:nvPr userDrawn="1"/>
          </p:nvCxnSpPr>
          <p:spPr>
            <a:xfrm flipH="1">
              <a:off x="-161213" y="6392850"/>
              <a:ext cx="11704320" cy="13272"/>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Picture Placeholder 3">
            <a:extLst>
              <a:ext uri="{FF2B5EF4-FFF2-40B4-BE49-F238E27FC236}">
                <a16:creationId xmlns:a16="http://schemas.microsoft.com/office/drawing/2014/main" id="{2913480D-83E6-465D-B9EC-FA0799699FB0}"/>
              </a:ext>
            </a:extLst>
          </p:cNvPr>
          <p:cNvSpPr>
            <a:spLocks noGrp="1"/>
          </p:cNvSpPr>
          <p:nvPr>
            <p:ph type="pic" sz="quarter" idx="41" hasCustomPrompt="1"/>
          </p:nvPr>
        </p:nvSpPr>
        <p:spPr>
          <a:xfrm>
            <a:off x="5268686" y="0"/>
            <a:ext cx="6923314" cy="6858000"/>
          </a:xfrm>
          <a:custGeom>
            <a:avLst/>
            <a:gdLst>
              <a:gd name="connsiteX0" fmla="*/ 1714500 w 6923314"/>
              <a:gd name="connsiteY0" fmla="*/ 0 h 6858000"/>
              <a:gd name="connsiteX1" fmla="*/ 6923314 w 6923314"/>
              <a:gd name="connsiteY1" fmla="*/ 0 h 6858000"/>
              <a:gd name="connsiteX2" fmla="*/ 6923314 w 6923314"/>
              <a:gd name="connsiteY2" fmla="*/ 1637212 h 6858000"/>
              <a:gd name="connsiteX3" fmla="*/ 5618117 w 6923314"/>
              <a:gd name="connsiteY3" fmla="*/ 6858000 h 6858000"/>
              <a:gd name="connsiteX4" fmla="*/ 0 w 692331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3314" h="6858000">
                <a:moveTo>
                  <a:pt x="1714500" y="0"/>
                </a:moveTo>
                <a:lnTo>
                  <a:pt x="6923314" y="0"/>
                </a:lnTo>
                <a:lnTo>
                  <a:pt x="6923314" y="1637212"/>
                </a:lnTo>
                <a:lnTo>
                  <a:pt x="5618117" y="6858000"/>
                </a:lnTo>
                <a:lnTo>
                  <a:pt x="0" y="6858000"/>
                </a:lnTo>
                <a:close/>
              </a:path>
            </a:pathLst>
          </a:custGeom>
          <a:solidFill>
            <a:schemeClr val="bg1">
              <a:lumMod val="95000"/>
            </a:schemeClr>
          </a:solidFill>
        </p:spPr>
        <p:txBody>
          <a:bodyPr wrap="square" anchor="ctr">
            <a:noAutofit/>
          </a:bodyPr>
          <a:lstStyle>
            <a:lvl1pPr marL="0" indent="0" algn="ctr">
              <a:buNone/>
              <a:defRPr sz="1200">
                <a:solidFill>
                  <a:schemeClr val="tx1"/>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1998696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1921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597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7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1408639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5B47D6-DAD7-40A6-BD10-CD2FABB13213}"/>
              </a:ext>
            </a:extLst>
          </p:cNvPr>
          <p:cNvSpPr/>
          <p:nvPr userDrawn="1"/>
        </p:nvSpPr>
        <p:spPr>
          <a:xfrm>
            <a:off x="0" y="0"/>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589647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365466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075865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23050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4/6/2022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078241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4/6/2022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624029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4/6/2022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680594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9754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640229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215602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144784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392060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654105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01180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187749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208271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477026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472583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11399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51448375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307159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208957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624154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4/6/2022</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512159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4410371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63619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805747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5775656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488171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21681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50234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3697313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1241249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7_Contents slide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112FC24-B0BB-43AE-AB6F-2F8A6318C976}"/>
              </a:ext>
            </a:extLst>
          </p:cNvPr>
          <p:cNvGrpSpPr/>
          <p:nvPr userDrawn="1"/>
        </p:nvGrpSpPr>
        <p:grpSpPr>
          <a:xfrm flipH="1">
            <a:off x="486250" y="477136"/>
            <a:ext cx="11704320" cy="5935130"/>
            <a:chOff x="-161213" y="477136"/>
            <a:chExt cx="11704320" cy="5935130"/>
          </a:xfrm>
        </p:grpSpPr>
        <p:cxnSp>
          <p:nvCxnSpPr>
            <p:cNvPr id="5" name="Straight Connector 4">
              <a:extLst>
                <a:ext uri="{FF2B5EF4-FFF2-40B4-BE49-F238E27FC236}">
                  <a16:creationId xmlns:a16="http://schemas.microsoft.com/office/drawing/2014/main" id="{202B0099-32CD-4A9E-A010-EB75F1B7ADBC}"/>
                </a:ext>
              </a:extLst>
            </p:cNvPr>
            <p:cNvCxnSpPr>
              <a:cxnSpLocks/>
            </p:cNvCxnSpPr>
            <p:nvPr userDrawn="1"/>
          </p:nvCxnSpPr>
          <p:spPr>
            <a:xfrm flipH="1">
              <a:off x="-161213" y="477136"/>
              <a:ext cx="11704320" cy="0"/>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FFECB2-D63A-4DED-B565-1B5EC1C6DBCE}"/>
                </a:ext>
              </a:extLst>
            </p:cNvPr>
            <p:cNvCxnSpPr>
              <a:cxnSpLocks/>
            </p:cNvCxnSpPr>
            <p:nvPr userDrawn="1"/>
          </p:nvCxnSpPr>
          <p:spPr>
            <a:xfrm flipV="1">
              <a:off x="11543107" y="477136"/>
              <a:ext cx="0" cy="5935130"/>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23856D-6F4B-428C-8039-92BC2469A811}"/>
                </a:ext>
              </a:extLst>
            </p:cNvPr>
            <p:cNvCxnSpPr>
              <a:cxnSpLocks/>
            </p:cNvCxnSpPr>
            <p:nvPr userDrawn="1"/>
          </p:nvCxnSpPr>
          <p:spPr>
            <a:xfrm flipH="1">
              <a:off x="-161213" y="6392850"/>
              <a:ext cx="11704320" cy="13272"/>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Picture Placeholder 3">
            <a:extLst>
              <a:ext uri="{FF2B5EF4-FFF2-40B4-BE49-F238E27FC236}">
                <a16:creationId xmlns:a16="http://schemas.microsoft.com/office/drawing/2014/main" id="{2913480D-83E6-465D-B9EC-FA0799699FB0}"/>
              </a:ext>
            </a:extLst>
          </p:cNvPr>
          <p:cNvSpPr>
            <a:spLocks noGrp="1"/>
          </p:cNvSpPr>
          <p:nvPr>
            <p:ph type="pic" sz="quarter" idx="41" hasCustomPrompt="1"/>
          </p:nvPr>
        </p:nvSpPr>
        <p:spPr>
          <a:xfrm>
            <a:off x="5268686" y="0"/>
            <a:ext cx="6923314" cy="6858000"/>
          </a:xfrm>
          <a:custGeom>
            <a:avLst/>
            <a:gdLst>
              <a:gd name="connsiteX0" fmla="*/ 1714500 w 6923314"/>
              <a:gd name="connsiteY0" fmla="*/ 0 h 6858000"/>
              <a:gd name="connsiteX1" fmla="*/ 6923314 w 6923314"/>
              <a:gd name="connsiteY1" fmla="*/ 0 h 6858000"/>
              <a:gd name="connsiteX2" fmla="*/ 6923314 w 6923314"/>
              <a:gd name="connsiteY2" fmla="*/ 1637212 h 6858000"/>
              <a:gd name="connsiteX3" fmla="*/ 5618117 w 6923314"/>
              <a:gd name="connsiteY3" fmla="*/ 6858000 h 6858000"/>
              <a:gd name="connsiteX4" fmla="*/ 0 w 692331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3314" h="6858000">
                <a:moveTo>
                  <a:pt x="1714500" y="0"/>
                </a:moveTo>
                <a:lnTo>
                  <a:pt x="6923314" y="0"/>
                </a:lnTo>
                <a:lnTo>
                  <a:pt x="6923314" y="1637212"/>
                </a:lnTo>
                <a:lnTo>
                  <a:pt x="5618117" y="6858000"/>
                </a:lnTo>
                <a:lnTo>
                  <a:pt x="0" y="6858000"/>
                </a:lnTo>
                <a:close/>
              </a:path>
            </a:pathLst>
          </a:custGeom>
          <a:solidFill>
            <a:schemeClr val="bg1">
              <a:lumMod val="95000"/>
            </a:schemeClr>
          </a:solidFill>
        </p:spPr>
        <p:txBody>
          <a:bodyPr wrap="square" anchor="ctr">
            <a:noAutofit/>
          </a:bodyPr>
          <a:lstStyle>
            <a:lvl1pPr marL="0" indent="0" algn="ctr">
              <a:buNone/>
              <a:defRPr sz="1200">
                <a:solidFill>
                  <a:schemeClr val="tx1"/>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12448008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3025366"/>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392183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3_Image slide layou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C73A78E6-F71D-4312-BDB2-FA26CAF574B4}"/>
              </a:ext>
            </a:extLst>
          </p:cNvPr>
          <p:cNvSpPr/>
          <p:nvPr userDrawn="1"/>
        </p:nvSpPr>
        <p:spPr>
          <a:xfrm flipH="1" flipV="1">
            <a:off x="5119026" y="0"/>
            <a:ext cx="7072972" cy="6858000"/>
          </a:xfrm>
          <a:custGeom>
            <a:avLst/>
            <a:gdLst>
              <a:gd name="connsiteX0" fmla="*/ 0 w 7072972"/>
              <a:gd name="connsiteY0" fmla="*/ 0 h 6858000"/>
              <a:gd name="connsiteX1" fmla="*/ 7072972 w 7072972"/>
              <a:gd name="connsiteY1" fmla="*/ 1890052 h 6858000"/>
              <a:gd name="connsiteX2" fmla="*/ 3307176 w 7072972"/>
              <a:gd name="connsiteY2" fmla="*/ 6858000 h 6858000"/>
              <a:gd name="connsiteX3" fmla="*/ 0 w 70729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2972" h="6858000">
                <a:moveTo>
                  <a:pt x="0" y="0"/>
                </a:moveTo>
                <a:lnTo>
                  <a:pt x="7072972" y="1890052"/>
                </a:lnTo>
                <a:lnTo>
                  <a:pt x="330717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FC75BF01-2621-417D-9B96-39DD8D086708}"/>
              </a:ext>
            </a:extLst>
          </p:cNvPr>
          <p:cNvSpPr>
            <a:spLocks noGrp="1"/>
          </p:cNvSpPr>
          <p:nvPr>
            <p:ph type="pic" sz="quarter" idx="14" hasCustomPrompt="1"/>
          </p:nvPr>
        </p:nvSpPr>
        <p:spPr>
          <a:xfrm>
            <a:off x="2" y="0"/>
            <a:ext cx="7072972" cy="6858000"/>
          </a:xfrm>
          <a:custGeom>
            <a:avLst/>
            <a:gdLst>
              <a:gd name="connsiteX0" fmla="*/ 0 w 6200775"/>
              <a:gd name="connsiteY0" fmla="*/ 0 h 6858000"/>
              <a:gd name="connsiteX1" fmla="*/ 2158503 w 6200775"/>
              <a:gd name="connsiteY1" fmla="*/ 0 h 6858000"/>
              <a:gd name="connsiteX2" fmla="*/ 6200775 w 6200775"/>
              <a:gd name="connsiteY2" fmla="*/ 3676650 h 6858000"/>
              <a:gd name="connsiteX3" fmla="*/ 3307176 w 6200775"/>
              <a:gd name="connsiteY3" fmla="*/ 6858000 h 6858000"/>
              <a:gd name="connsiteX4" fmla="*/ 0 w 6200775"/>
              <a:gd name="connsiteY4" fmla="*/ 6858000 h 6858000"/>
              <a:gd name="connsiteX0" fmla="*/ 0 w 7424664"/>
              <a:gd name="connsiteY0" fmla="*/ 0 h 6858000"/>
              <a:gd name="connsiteX1" fmla="*/ 2158503 w 7424664"/>
              <a:gd name="connsiteY1" fmla="*/ 0 h 6858000"/>
              <a:gd name="connsiteX2" fmla="*/ 7424664 w 7424664"/>
              <a:gd name="connsiteY2" fmla="*/ 2326151 h 6858000"/>
              <a:gd name="connsiteX3" fmla="*/ 3307176 w 7424664"/>
              <a:gd name="connsiteY3" fmla="*/ 6858000 h 6858000"/>
              <a:gd name="connsiteX4" fmla="*/ 0 w 7424664"/>
              <a:gd name="connsiteY4" fmla="*/ 6858000 h 6858000"/>
              <a:gd name="connsiteX5" fmla="*/ 0 w 7424664"/>
              <a:gd name="connsiteY5" fmla="*/ 0 h 6858000"/>
              <a:gd name="connsiteX0" fmla="*/ 0 w 7424664"/>
              <a:gd name="connsiteY0" fmla="*/ 0 h 6858000"/>
              <a:gd name="connsiteX1" fmla="*/ 7424664 w 7424664"/>
              <a:gd name="connsiteY1" fmla="*/ 2326151 h 6858000"/>
              <a:gd name="connsiteX2" fmla="*/ 3307176 w 7424664"/>
              <a:gd name="connsiteY2" fmla="*/ 6858000 h 6858000"/>
              <a:gd name="connsiteX3" fmla="*/ 0 w 7424664"/>
              <a:gd name="connsiteY3" fmla="*/ 6858000 h 6858000"/>
              <a:gd name="connsiteX4" fmla="*/ 0 w 7424664"/>
              <a:gd name="connsiteY4" fmla="*/ 0 h 6858000"/>
              <a:gd name="connsiteX0" fmla="*/ 0 w 6904159"/>
              <a:gd name="connsiteY0" fmla="*/ 0 h 6858000"/>
              <a:gd name="connsiteX1" fmla="*/ 6904159 w 6904159"/>
              <a:gd name="connsiteY1" fmla="*/ 1805646 h 6858000"/>
              <a:gd name="connsiteX2" fmla="*/ 3307176 w 6904159"/>
              <a:gd name="connsiteY2" fmla="*/ 6858000 h 6858000"/>
              <a:gd name="connsiteX3" fmla="*/ 0 w 6904159"/>
              <a:gd name="connsiteY3" fmla="*/ 6858000 h 6858000"/>
              <a:gd name="connsiteX4" fmla="*/ 0 w 6904159"/>
              <a:gd name="connsiteY4" fmla="*/ 0 h 6858000"/>
              <a:gd name="connsiteX0" fmla="*/ 0 w 7072972"/>
              <a:gd name="connsiteY0" fmla="*/ 0 h 6858000"/>
              <a:gd name="connsiteX1" fmla="*/ 7072972 w 7072972"/>
              <a:gd name="connsiteY1" fmla="*/ 1890052 h 6858000"/>
              <a:gd name="connsiteX2" fmla="*/ 3307176 w 7072972"/>
              <a:gd name="connsiteY2" fmla="*/ 6858000 h 6858000"/>
              <a:gd name="connsiteX3" fmla="*/ 0 w 7072972"/>
              <a:gd name="connsiteY3" fmla="*/ 6858000 h 6858000"/>
              <a:gd name="connsiteX4" fmla="*/ 0 w 70729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2972" h="6858000">
                <a:moveTo>
                  <a:pt x="0" y="0"/>
                </a:moveTo>
                <a:lnTo>
                  <a:pt x="7072972" y="1890052"/>
                </a:lnTo>
                <a:lnTo>
                  <a:pt x="3307176" y="6858000"/>
                </a:lnTo>
                <a:lnTo>
                  <a:pt x="0" y="6858000"/>
                </a:lnTo>
                <a:lnTo>
                  <a:pt x="0" y="0"/>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9867441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89223067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_Image slide layout">
    <p:spTree>
      <p:nvGrpSpPr>
        <p:cNvPr id="1" name=""/>
        <p:cNvGrpSpPr/>
        <p:nvPr/>
      </p:nvGrpSpPr>
      <p:grpSpPr>
        <a:xfrm>
          <a:off x="0" y="0"/>
          <a:ext cx="0" cy="0"/>
          <a:chOff x="0" y="0"/>
          <a:chExt cx="0" cy="0"/>
        </a:xfrm>
      </p:grpSpPr>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4" name="Rectangle 3">
            <a:extLst>
              <a:ext uri="{FF2B5EF4-FFF2-40B4-BE49-F238E27FC236}">
                <a16:creationId xmlns:a16="http://schemas.microsoft.com/office/drawing/2014/main" id="{67C24402-8447-448E-89E3-183EBB1DA00D}"/>
              </a:ext>
            </a:extLst>
          </p:cNvPr>
          <p:cNvSpPr/>
          <p:nvPr userDrawn="1"/>
        </p:nvSpPr>
        <p:spPr>
          <a:xfrm>
            <a:off x="0" y="2996952"/>
            <a:ext cx="12192000" cy="18722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5" name="Group 6">
            <a:extLst>
              <a:ext uri="{FF2B5EF4-FFF2-40B4-BE49-F238E27FC236}">
                <a16:creationId xmlns:a16="http://schemas.microsoft.com/office/drawing/2014/main" id="{E4CF9D97-FAE0-4B0A-A30C-8936E46C66B2}"/>
              </a:ext>
            </a:extLst>
          </p:cNvPr>
          <p:cNvGrpSpPr/>
          <p:nvPr userDrawn="1"/>
        </p:nvGrpSpPr>
        <p:grpSpPr>
          <a:xfrm>
            <a:off x="4763852" y="1553600"/>
            <a:ext cx="2664296" cy="4683693"/>
            <a:chOff x="445712" y="1449040"/>
            <a:chExt cx="2113018" cy="3924176"/>
          </a:xfrm>
        </p:grpSpPr>
        <p:sp>
          <p:nvSpPr>
            <p:cNvPr id="6" name="Rounded Rectangle 7">
              <a:extLst>
                <a:ext uri="{FF2B5EF4-FFF2-40B4-BE49-F238E27FC236}">
                  <a16:creationId xmlns:a16="http://schemas.microsoft.com/office/drawing/2014/main" id="{A665FA86-6430-4D7E-ABCB-4F8C3E52E09B}"/>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 name="Rectangle 8">
              <a:extLst>
                <a:ext uri="{FF2B5EF4-FFF2-40B4-BE49-F238E27FC236}">
                  <a16:creationId xmlns:a16="http://schemas.microsoft.com/office/drawing/2014/main" id="{53DAFBD2-84EC-4D6B-80BE-DA2118509069}"/>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8" name="Group 10">
              <a:extLst>
                <a:ext uri="{FF2B5EF4-FFF2-40B4-BE49-F238E27FC236}">
                  <a16:creationId xmlns:a16="http://schemas.microsoft.com/office/drawing/2014/main" id="{78866A3A-5A93-49E6-8DE2-C98FC661D430}"/>
                </a:ext>
              </a:extLst>
            </p:cNvPr>
            <p:cNvGrpSpPr/>
            <p:nvPr userDrawn="1"/>
          </p:nvGrpSpPr>
          <p:grpSpPr>
            <a:xfrm>
              <a:off x="1407705" y="5045834"/>
              <a:ext cx="211967" cy="211967"/>
              <a:chOff x="1549420" y="5712364"/>
              <a:chExt cx="312583" cy="312583"/>
            </a:xfrm>
          </p:grpSpPr>
          <p:sp>
            <p:nvSpPr>
              <p:cNvPr id="9" name="Oval 11">
                <a:extLst>
                  <a:ext uri="{FF2B5EF4-FFF2-40B4-BE49-F238E27FC236}">
                    <a16:creationId xmlns:a16="http://schemas.microsoft.com/office/drawing/2014/main" id="{EB10029A-074D-4812-8AB6-62EF3ED73579}"/>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Rounded Rectangle 12">
                <a:extLst>
                  <a:ext uri="{FF2B5EF4-FFF2-40B4-BE49-F238E27FC236}">
                    <a16:creationId xmlns:a16="http://schemas.microsoft.com/office/drawing/2014/main" id="{BE572564-2A3A-45E0-93B7-2FB78757998F}"/>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11" name="Picture Placeholder 2">
            <a:extLst>
              <a:ext uri="{FF2B5EF4-FFF2-40B4-BE49-F238E27FC236}">
                <a16:creationId xmlns:a16="http://schemas.microsoft.com/office/drawing/2014/main" id="{242F8FDE-91AA-45DB-A05E-7507C27F30F6}"/>
              </a:ext>
            </a:extLst>
          </p:cNvPr>
          <p:cNvSpPr>
            <a:spLocks noGrp="1"/>
          </p:cNvSpPr>
          <p:nvPr>
            <p:ph type="pic" idx="11" hasCustomPrompt="1"/>
          </p:nvPr>
        </p:nvSpPr>
        <p:spPr>
          <a:xfrm>
            <a:off x="4951770" y="1965170"/>
            <a:ext cx="2288460" cy="3753075"/>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754109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3778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829302"/>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699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474491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4.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theme" Target="../theme/theme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66" r:id="rId2"/>
    <p:sldLayoutId id="2147483668" r:id="rId3"/>
    <p:sldLayoutId id="2147483669" r:id="rId4"/>
    <p:sldLayoutId id="2147483675" r:id="rId5"/>
    <p:sldLayoutId id="2147483671" r:id="rId6"/>
    <p:sldLayoutId id="2147483672" r:id="rId7"/>
    <p:sldLayoutId id="2147483673" r:id="rId8"/>
    <p:sldLayoutId id="2147483674" r:id="rId9"/>
    <p:sldLayoutId id="2147483676" r:id="rId10"/>
    <p:sldLayoutId id="2147483665" r:id="rId11"/>
    <p:sldLayoutId id="2147483677" r:id="rId12"/>
    <p:sldLayoutId id="2147483681" r:id="rId13"/>
    <p:sldLayoutId id="2147483680" r:id="rId14"/>
    <p:sldLayoutId id="2147483678" r:id="rId15"/>
    <p:sldLayoutId id="2147483682" r:id="rId16"/>
    <p:sldLayoutId id="2147483684"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 id="2147483685" r:id="rId2"/>
    <p:sldLayoutId id="214748368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4/6/2022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811970950"/>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4/6/2022</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23454471"/>
      </p:ext>
    </p:extLst>
  </p:cSld>
  <p:clrMap bg1="dk1" tx1="lt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free-powerpoint-templates-design.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5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ritvikmath/Time-Series-Analysis" TargetMode="Externa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E2BF505-7DE6-4F49-BE53-8357C3CFAD67}"/>
              </a:ext>
            </a:extLst>
          </p:cNvPr>
          <p:cNvGrpSpPr/>
          <p:nvPr/>
        </p:nvGrpSpPr>
        <p:grpSpPr>
          <a:xfrm>
            <a:off x="10046387" y="194480"/>
            <a:ext cx="1684599" cy="413563"/>
            <a:chOff x="864753" y="5755727"/>
            <a:chExt cx="1544830" cy="413563"/>
          </a:xfrm>
        </p:grpSpPr>
        <p:sp>
          <p:nvSpPr>
            <p:cNvPr id="9" name="Rounded Rectangle 7">
              <a:extLst>
                <a:ext uri="{FF2B5EF4-FFF2-40B4-BE49-F238E27FC236}">
                  <a16:creationId xmlns:a16="http://schemas.microsoft.com/office/drawing/2014/main" id="{76510AC1-6796-4AAE-826B-82E3C6C83F08}"/>
                </a:ext>
              </a:extLst>
            </p:cNvPr>
            <p:cNvSpPr/>
            <p:nvPr/>
          </p:nvSpPr>
          <p:spPr>
            <a:xfrm>
              <a:off x="864753" y="5755727"/>
              <a:ext cx="1544830" cy="413563"/>
            </a:xfrm>
            <a:prstGeom prst="roundRect">
              <a:avLst>
                <a:gd name="adj" fmla="val 50000"/>
              </a:avLst>
            </a:prstGeom>
            <a:solidFill>
              <a:schemeClr val="bg1">
                <a:alpha val="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0" name="Freeform: Shape 9">
              <a:extLst>
                <a:ext uri="{FF2B5EF4-FFF2-40B4-BE49-F238E27FC236}">
                  <a16:creationId xmlns:a16="http://schemas.microsoft.com/office/drawing/2014/main" id="{1AA9B7A6-AA04-48A1-8F03-8478DA0AB4E2}"/>
                </a:ext>
              </a:extLst>
            </p:cNvPr>
            <p:cNvSpPr/>
            <p:nvPr/>
          </p:nvSpPr>
          <p:spPr>
            <a:xfrm>
              <a:off x="1584900" y="5839450"/>
              <a:ext cx="493113" cy="238870"/>
            </a:xfrm>
            <a:custGeom>
              <a:avLst/>
              <a:gdLst>
                <a:gd name="connsiteX0" fmla="*/ 208619 w 476008"/>
                <a:gd name="connsiteY0" fmla="*/ 31142 h 184091"/>
                <a:gd name="connsiteX1" fmla="*/ 208619 w 476008"/>
                <a:gd name="connsiteY1" fmla="*/ 83381 h 184091"/>
                <a:gd name="connsiteX2" fmla="*/ 228962 w 476008"/>
                <a:gd name="connsiteY2" fmla="*/ 83381 h 184091"/>
                <a:gd name="connsiteX3" fmla="*/ 258347 w 476008"/>
                <a:gd name="connsiteY3" fmla="*/ 80493 h 184091"/>
                <a:gd name="connsiteX4" fmla="*/ 269962 w 476008"/>
                <a:gd name="connsiteY4" fmla="*/ 71452 h 184091"/>
                <a:gd name="connsiteX5" fmla="*/ 274169 w 476008"/>
                <a:gd name="connsiteY5" fmla="*/ 57136 h 184091"/>
                <a:gd name="connsiteX6" fmla="*/ 268267 w 476008"/>
                <a:gd name="connsiteY6" fmla="*/ 40560 h 184091"/>
                <a:gd name="connsiteX7" fmla="*/ 253324 w 476008"/>
                <a:gd name="connsiteY7" fmla="*/ 32398 h 184091"/>
                <a:gd name="connsiteX8" fmla="*/ 226576 w 476008"/>
                <a:gd name="connsiteY8" fmla="*/ 31142 h 184091"/>
                <a:gd name="connsiteX9" fmla="*/ 37169 w 476008"/>
                <a:gd name="connsiteY9" fmla="*/ 31142 h 184091"/>
                <a:gd name="connsiteX10" fmla="*/ 37169 w 476008"/>
                <a:gd name="connsiteY10" fmla="*/ 83381 h 184091"/>
                <a:gd name="connsiteX11" fmla="*/ 57512 w 476008"/>
                <a:gd name="connsiteY11" fmla="*/ 83381 h 184091"/>
                <a:gd name="connsiteX12" fmla="*/ 86897 w 476008"/>
                <a:gd name="connsiteY12" fmla="*/ 80493 h 184091"/>
                <a:gd name="connsiteX13" fmla="*/ 98512 w 476008"/>
                <a:gd name="connsiteY13" fmla="*/ 71452 h 184091"/>
                <a:gd name="connsiteX14" fmla="*/ 102719 w 476008"/>
                <a:gd name="connsiteY14" fmla="*/ 57136 h 184091"/>
                <a:gd name="connsiteX15" fmla="*/ 96817 w 476008"/>
                <a:gd name="connsiteY15" fmla="*/ 40560 h 184091"/>
                <a:gd name="connsiteX16" fmla="*/ 81874 w 476008"/>
                <a:gd name="connsiteY16" fmla="*/ 32398 h 184091"/>
                <a:gd name="connsiteX17" fmla="*/ 55126 w 476008"/>
                <a:gd name="connsiteY17" fmla="*/ 31142 h 184091"/>
                <a:gd name="connsiteX18" fmla="*/ 329714 w 476008"/>
                <a:gd name="connsiteY18" fmla="*/ 0 h 184091"/>
                <a:gd name="connsiteX19" fmla="*/ 476008 w 476008"/>
                <a:gd name="connsiteY19" fmla="*/ 0 h 184091"/>
                <a:gd name="connsiteX20" fmla="*/ 476008 w 476008"/>
                <a:gd name="connsiteY20" fmla="*/ 31142 h 184091"/>
                <a:gd name="connsiteX21" fmla="*/ 421509 w 476008"/>
                <a:gd name="connsiteY21" fmla="*/ 31142 h 184091"/>
                <a:gd name="connsiteX22" fmla="*/ 421509 w 476008"/>
                <a:gd name="connsiteY22" fmla="*/ 184091 h 184091"/>
                <a:gd name="connsiteX23" fmla="*/ 384339 w 476008"/>
                <a:gd name="connsiteY23" fmla="*/ 184091 h 184091"/>
                <a:gd name="connsiteX24" fmla="*/ 384339 w 476008"/>
                <a:gd name="connsiteY24" fmla="*/ 31142 h 184091"/>
                <a:gd name="connsiteX25" fmla="*/ 329714 w 476008"/>
                <a:gd name="connsiteY25" fmla="*/ 31142 h 184091"/>
                <a:gd name="connsiteX26" fmla="*/ 171450 w 476008"/>
                <a:gd name="connsiteY26" fmla="*/ 0 h 184091"/>
                <a:gd name="connsiteX27" fmla="*/ 231097 w 476008"/>
                <a:gd name="connsiteY27" fmla="*/ 0 h 184091"/>
                <a:gd name="connsiteX28" fmla="*/ 275299 w 476008"/>
                <a:gd name="connsiteY28" fmla="*/ 2763 h 184091"/>
                <a:gd name="connsiteX29" fmla="*/ 301795 w 476008"/>
                <a:gd name="connsiteY29" fmla="*/ 20783 h 184091"/>
                <a:gd name="connsiteX30" fmla="*/ 312469 w 476008"/>
                <a:gd name="connsiteY30" fmla="*/ 56634 h 184091"/>
                <a:gd name="connsiteX31" fmla="*/ 306316 w 476008"/>
                <a:gd name="connsiteY31" fmla="*/ 85139 h 184091"/>
                <a:gd name="connsiteX32" fmla="*/ 290682 w 476008"/>
                <a:gd name="connsiteY32" fmla="*/ 103285 h 184091"/>
                <a:gd name="connsiteX33" fmla="*/ 271406 w 476008"/>
                <a:gd name="connsiteY33" fmla="*/ 112012 h 184091"/>
                <a:gd name="connsiteX34" fmla="*/ 232855 w 476008"/>
                <a:gd name="connsiteY34" fmla="*/ 114649 h 184091"/>
                <a:gd name="connsiteX35" fmla="*/ 208619 w 476008"/>
                <a:gd name="connsiteY35" fmla="*/ 114649 h 184091"/>
                <a:gd name="connsiteX36" fmla="*/ 208619 w 476008"/>
                <a:gd name="connsiteY36" fmla="*/ 184091 h 184091"/>
                <a:gd name="connsiteX37" fmla="*/ 171450 w 476008"/>
                <a:gd name="connsiteY37" fmla="*/ 184091 h 184091"/>
                <a:gd name="connsiteX38" fmla="*/ 0 w 476008"/>
                <a:gd name="connsiteY38" fmla="*/ 0 h 184091"/>
                <a:gd name="connsiteX39" fmla="*/ 59647 w 476008"/>
                <a:gd name="connsiteY39" fmla="*/ 0 h 184091"/>
                <a:gd name="connsiteX40" fmla="*/ 103849 w 476008"/>
                <a:gd name="connsiteY40" fmla="*/ 2763 h 184091"/>
                <a:gd name="connsiteX41" fmla="*/ 130345 w 476008"/>
                <a:gd name="connsiteY41" fmla="*/ 20783 h 184091"/>
                <a:gd name="connsiteX42" fmla="*/ 141019 w 476008"/>
                <a:gd name="connsiteY42" fmla="*/ 56634 h 184091"/>
                <a:gd name="connsiteX43" fmla="*/ 134866 w 476008"/>
                <a:gd name="connsiteY43" fmla="*/ 85139 h 184091"/>
                <a:gd name="connsiteX44" fmla="*/ 119232 w 476008"/>
                <a:gd name="connsiteY44" fmla="*/ 103285 h 184091"/>
                <a:gd name="connsiteX45" fmla="*/ 99956 w 476008"/>
                <a:gd name="connsiteY45" fmla="*/ 112012 h 184091"/>
                <a:gd name="connsiteX46" fmla="*/ 61405 w 476008"/>
                <a:gd name="connsiteY46" fmla="*/ 114649 h 184091"/>
                <a:gd name="connsiteX47" fmla="*/ 37169 w 476008"/>
                <a:gd name="connsiteY47" fmla="*/ 114649 h 184091"/>
                <a:gd name="connsiteX48" fmla="*/ 37169 w 476008"/>
                <a:gd name="connsiteY48" fmla="*/ 184091 h 184091"/>
                <a:gd name="connsiteX49" fmla="*/ 0 w 476008"/>
                <a:gd name="connsiteY49" fmla="*/ 184091 h 18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76008" h="184091">
                  <a:moveTo>
                    <a:pt x="208619" y="31142"/>
                  </a:moveTo>
                  <a:lnTo>
                    <a:pt x="208619" y="83381"/>
                  </a:lnTo>
                  <a:lnTo>
                    <a:pt x="228962" y="83381"/>
                  </a:lnTo>
                  <a:cubicBezTo>
                    <a:pt x="243613" y="83381"/>
                    <a:pt x="253407" y="82418"/>
                    <a:pt x="258347" y="80493"/>
                  </a:cubicBezTo>
                  <a:cubicBezTo>
                    <a:pt x="263286" y="78567"/>
                    <a:pt x="267158" y="75554"/>
                    <a:pt x="269962" y="71452"/>
                  </a:cubicBezTo>
                  <a:cubicBezTo>
                    <a:pt x="272767" y="67350"/>
                    <a:pt x="274169" y="62578"/>
                    <a:pt x="274169" y="57136"/>
                  </a:cubicBezTo>
                  <a:cubicBezTo>
                    <a:pt x="274169" y="50439"/>
                    <a:pt x="272202" y="44914"/>
                    <a:pt x="268267" y="40560"/>
                  </a:cubicBezTo>
                  <a:cubicBezTo>
                    <a:pt x="264332" y="36207"/>
                    <a:pt x="259351" y="33486"/>
                    <a:pt x="253324" y="32398"/>
                  </a:cubicBezTo>
                  <a:cubicBezTo>
                    <a:pt x="248887" y="31561"/>
                    <a:pt x="239971" y="31142"/>
                    <a:pt x="226576" y="31142"/>
                  </a:cubicBezTo>
                  <a:close/>
                  <a:moveTo>
                    <a:pt x="37169" y="31142"/>
                  </a:moveTo>
                  <a:lnTo>
                    <a:pt x="37169" y="83381"/>
                  </a:lnTo>
                  <a:lnTo>
                    <a:pt x="57512" y="83381"/>
                  </a:lnTo>
                  <a:cubicBezTo>
                    <a:pt x="72163" y="83381"/>
                    <a:pt x="81957" y="82418"/>
                    <a:pt x="86897" y="80493"/>
                  </a:cubicBezTo>
                  <a:cubicBezTo>
                    <a:pt x="91836" y="78567"/>
                    <a:pt x="95708" y="75554"/>
                    <a:pt x="98512" y="71452"/>
                  </a:cubicBezTo>
                  <a:cubicBezTo>
                    <a:pt x="101317" y="67350"/>
                    <a:pt x="102719" y="62578"/>
                    <a:pt x="102719" y="57136"/>
                  </a:cubicBezTo>
                  <a:cubicBezTo>
                    <a:pt x="102719" y="50439"/>
                    <a:pt x="100752" y="44914"/>
                    <a:pt x="96817" y="40560"/>
                  </a:cubicBezTo>
                  <a:cubicBezTo>
                    <a:pt x="92882" y="36207"/>
                    <a:pt x="87901" y="33486"/>
                    <a:pt x="81874" y="32398"/>
                  </a:cubicBezTo>
                  <a:cubicBezTo>
                    <a:pt x="77437" y="31561"/>
                    <a:pt x="68521" y="31142"/>
                    <a:pt x="55126" y="31142"/>
                  </a:cubicBezTo>
                  <a:close/>
                  <a:moveTo>
                    <a:pt x="329714" y="0"/>
                  </a:moveTo>
                  <a:lnTo>
                    <a:pt x="476008" y="0"/>
                  </a:lnTo>
                  <a:lnTo>
                    <a:pt x="476008" y="31142"/>
                  </a:lnTo>
                  <a:lnTo>
                    <a:pt x="421509" y="31142"/>
                  </a:lnTo>
                  <a:lnTo>
                    <a:pt x="421509" y="184091"/>
                  </a:lnTo>
                  <a:lnTo>
                    <a:pt x="384339" y="184091"/>
                  </a:lnTo>
                  <a:lnTo>
                    <a:pt x="384339" y="31142"/>
                  </a:lnTo>
                  <a:lnTo>
                    <a:pt x="329714" y="31142"/>
                  </a:lnTo>
                  <a:close/>
                  <a:moveTo>
                    <a:pt x="171450" y="0"/>
                  </a:moveTo>
                  <a:lnTo>
                    <a:pt x="231097" y="0"/>
                  </a:lnTo>
                  <a:cubicBezTo>
                    <a:pt x="253700" y="0"/>
                    <a:pt x="268434" y="921"/>
                    <a:pt x="275299" y="2763"/>
                  </a:cubicBezTo>
                  <a:cubicBezTo>
                    <a:pt x="285847" y="5525"/>
                    <a:pt x="294679" y="11532"/>
                    <a:pt x="301795" y="20783"/>
                  </a:cubicBezTo>
                  <a:cubicBezTo>
                    <a:pt x="308911" y="30033"/>
                    <a:pt x="312469" y="41984"/>
                    <a:pt x="312469" y="56634"/>
                  </a:cubicBezTo>
                  <a:cubicBezTo>
                    <a:pt x="312469" y="67936"/>
                    <a:pt x="310418" y="77437"/>
                    <a:pt x="306316" y="85139"/>
                  </a:cubicBezTo>
                  <a:cubicBezTo>
                    <a:pt x="302214" y="92841"/>
                    <a:pt x="297002" y="98889"/>
                    <a:pt x="290682" y="103285"/>
                  </a:cubicBezTo>
                  <a:cubicBezTo>
                    <a:pt x="284361" y="107680"/>
                    <a:pt x="277936" y="110589"/>
                    <a:pt x="271406" y="112012"/>
                  </a:cubicBezTo>
                  <a:cubicBezTo>
                    <a:pt x="262532" y="113770"/>
                    <a:pt x="249682" y="114649"/>
                    <a:pt x="232855" y="114649"/>
                  </a:cubicBezTo>
                  <a:lnTo>
                    <a:pt x="208619" y="114649"/>
                  </a:lnTo>
                  <a:lnTo>
                    <a:pt x="208619" y="184091"/>
                  </a:lnTo>
                  <a:lnTo>
                    <a:pt x="171450" y="184091"/>
                  </a:lnTo>
                  <a:close/>
                  <a:moveTo>
                    <a:pt x="0" y="0"/>
                  </a:moveTo>
                  <a:lnTo>
                    <a:pt x="59647" y="0"/>
                  </a:lnTo>
                  <a:cubicBezTo>
                    <a:pt x="82250" y="0"/>
                    <a:pt x="96984" y="921"/>
                    <a:pt x="103849" y="2763"/>
                  </a:cubicBezTo>
                  <a:cubicBezTo>
                    <a:pt x="114397" y="5525"/>
                    <a:pt x="123229" y="11532"/>
                    <a:pt x="130345" y="20783"/>
                  </a:cubicBezTo>
                  <a:cubicBezTo>
                    <a:pt x="137461" y="30033"/>
                    <a:pt x="141019" y="41984"/>
                    <a:pt x="141019" y="56634"/>
                  </a:cubicBezTo>
                  <a:cubicBezTo>
                    <a:pt x="141019" y="67936"/>
                    <a:pt x="138968" y="77437"/>
                    <a:pt x="134866" y="85139"/>
                  </a:cubicBezTo>
                  <a:cubicBezTo>
                    <a:pt x="130764" y="92841"/>
                    <a:pt x="125552" y="98889"/>
                    <a:pt x="119232" y="103285"/>
                  </a:cubicBezTo>
                  <a:cubicBezTo>
                    <a:pt x="112911" y="107680"/>
                    <a:pt x="106486" y="110589"/>
                    <a:pt x="99956" y="112012"/>
                  </a:cubicBezTo>
                  <a:cubicBezTo>
                    <a:pt x="91082" y="113770"/>
                    <a:pt x="78232" y="114649"/>
                    <a:pt x="61405" y="114649"/>
                  </a:cubicBezTo>
                  <a:lnTo>
                    <a:pt x="37169" y="114649"/>
                  </a:lnTo>
                  <a:lnTo>
                    <a:pt x="37169" y="184091"/>
                  </a:lnTo>
                  <a:lnTo>
                    <a:pt x="0" y="18409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9B1FA3CF-9802-4908-BF1F-FFF6919AFED7}"/>
                </a:ext>
              </a:extLst>
            </p:cNvPr>
            <p:cNvSpPr/>
            <p:nvPr/>
          </p:nvSpPr>
          <p:spPr>
            <a:xfrm>
              <a:off x="1095829" y="5851239"/>
              <a:ext cx="164495" cy="228600"/>
            </a:xfrm>
            <a:custGeom>
              <a:avLst/>
              <a:gdLst>
                <a:gd name="connsiteX0" fmla="*/ 0 w 164495"/>
                <a:gd name="connsiteY0" fmla="*/ 208038 h 212876"/>
                <a:gd name="connsiteX1" fmla="*/ 79828 w 164495"/>
                <a:gd name="connsiteY1" fmla="*/ 0 h 212876"/>
                <a:gd name="connsiteX2" fmla="*/ 164495 w 164495"/>
                <a:gd name="connsiteY2" fmla="*/ 212876 h 212876"/>
              </a:gdLst>
              <a:ahLst/>
              <a:cxnLst>
                <a:cxn ang="0">
                  <a:pos x="connsiteX0" y="connsiteY0"/>
                </a:cxn>
                <a:cxn ang="0">
                  <a:pos x="connsiteX1" y="connsiteY1"/>
                </a:cxn>
                <a:cxn ang="0">
                  <a:pos x="connsiteX2" y="connsiteY2"/>
                </a:cxn>
              </a:cxnLst>
              <a:rect l="l" t="t" r="r" b="b"/>
              <a:pathLst>
                <a:path w="164495" h="212876">
                  <a:moveTo>
                    <a:pt x="0" y="208038"/>
                  </a:moveTo>
                  <a:lnTo>
                    <a:pt x="79828" y="0"/>
                  </a:lnTo>
                  <a:lnTo>
                    <a:pt x="164495" y="212876"/>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D67BCD5F-023B-4928-A8BA-960BE01DD3FA}"/>
                </a:ext>
              </a:extLst>
            </p:cNvPr>
            <p:cNvSpPr/>
            <p:nvPr/>
          </p:nvSpPr>
          <p:spPr>
            <a:xfrm>
              <a:off x="1301554" y="5851239"/>
              <a:ext cx="101600" cy="228600"/>
            </a:xfrm>
            <a:custGeom>
              <a:avLst/>
              <a:gdLst>
                <a:gd name="connsiteX0" fmla="*/ 4838 w 101600"/>
                <a:gd name="connsiteY0" fmla="*/ 0 h 220133"/>
                <a:gd name="connsiteX1" fmla="*/ 0 w 101600"/>
                <a:gd name="connsiteY1" fmla="*/ 220133 h 220133"/>
                <a:gd name="connsiteX2" fmla="*/ 101600 w 101600"/>
                <a:gd name="connsiteY2" fmla="*/ 220133 h 220133"/>
              </a:gdLst>
              <a:ahLst/>
              <a:cxnLst>
                <a:cxn ang="0">
                  <a:pos x="connsiteX0" y="connsiteY0"/>
                </a:cxn>
                <a:cxn ang="0">
                  <a:pos x="connsiteX1" y="connsiteY1"/>
                </a:cxn>
                <a:cxn ang="0">
                  <a:pos x="connsiteX2" y="connsiteY2"/>
                </a:cxn>
              </a:cxnLst>
              <a:rect l="l" t="t" r="r" b="b"/>
              <a:pathLst>
                <a:path w="101600" h="220133">
                  <a:moveTo>
                    <a:pt x="4838" y="0"/>
                  </a:moveTo>
                  <a:lnTo>
                    <a:pt x="0" y="220133"/>
                  </a:lnTo>
                  <a:lnTo>
                    <a:pt x="101600" y="220133"/>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C9E83D94-2B8F-4267-A14B-28F4B1D232E9}"/>
                </a:ext>
              </a:extLst>
            </p:cNvPr>
            <p:cNvSpPr/>
            <p:nvPr/>
          </p:nvSpPr>
          <p:spPr>
            <a:xfrm>
              <a:off x="1444384" y="5851239"/>
              <a:ext cx="101600" cy="228600"/>
            </a:xfrm>
            <a:custGeom>
              <a:avLst/>
              <a:gdLst>
                <a:gd name="connsiteX0" fmla="*/ 4838 w 101600"/>
                <a:gd name="connsiteY0" fmla="*/ 0 h 220133"/>
                <a:gd name="connsiteX1" fmla="*/ 0 w 101600"/>
                <a:gd name="connsiteY1" fmla="*/ 220133 h 220133"/>
                <a:gd name="connsiteX2" fmla="*/ 101600 w 101600"/>
                <a:gd name="connsiteY2" fmla="*/ 220133 h 220133"/>
              </a:gdLst>
              <a:ahLst/>
              <a:cxnLst>
                <a:cxn ang="0">
                  <a:pos x="connsiteX0" y="connsiteY0"/>
                </a:cxn>
                <a:cxn ang="0">
                  <a:pos x="connsiteX1" y="connsiteY1"/>
                </a:cxn>
                <a:cxn ang="0">
                  <a:pos x="connsiteX2" y="connsiteY2"/>
                </a:cxn>
              </a:cxnLst>
              <a:rect l="l" t="t" r="r" b="b"/>
              <a:pathLst>
                <a:path w="101600" h="220133">
                  <a:moveTo>
                    <a:pt x="4838" y="0"/>
                  </a:moveTo>
                  <a:lnTo>
                    <a:pt x="0" y="220133"/>
                  </a:lnTo>
                  <a:lnTo>
                    <a:pt x="101600" y="220133"/>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09FB9A1-EA5C-4B9A-9354-78F7C28542B6}"/>
                </a:ext>
              </a:extLst>
            </p:cNvPr>
            <p:cNvSpPr/>
            <p:nvPr/>
          </p:nvSpPr>
          <p:spPr>
            <a:xfrm>
              <a:off x="2040716" y="6018447"/>
              <a:ext cx="200512" cy="61391"/>
            </a:xfrm>
            <a:custGeom>
              <a:avLst/>
              <a:gdLst>
                <a:gd name="connsiteX0" fmla="*/ 0 w 253314"/>
                <a:gd name="connsiteY0" fmla="*/ 61903 h 77558"/>
                <a:gd name="connsiteX1" fmla="*/ 14375 w 253314"/>
                <a:gd name="connsiteY1" fmla="*/ 61903 h 77558"/>
                <a:gd name="connsiteX2" fmla="*/ 14375 w 253314"/>
                <a:gd name="connsiteY2" fmla="*/ 76279 h 77558"/>
                <a:gd name="connsiteX3" fmla="*/ 0 w 253314"/>
                <a:gd name="connsiteY3" fmla="*/ 76279 h 77558"/>
                <a:gd name="connsiteX4" fmla="*/ 138233 w 253314"/>
                <a:gd name="connsiteY4" fmla="*/ 12944 h 77558"/>
                <a:gd name="connsiteX5" fmla="*/ 123141 w 253314"/>
                <a:gd name="connsiteY5" fmla="*/ 19364 h 77558"/>
                <a:gd name="connsiteX6" fmla="*/ 117411 w 253314"/>
                <a:gd name="connsiteY6" fmla="*/ 38728 h 77558"/>
                <a:gd name="connsiteX7" fmla="*/ 123294 w 253314"/>
                <a:gd name="connsiteY7" fmla="*/ 58041 h 77558"/>
                <a:gd name="connsiteX8" fmla="*/ 138233 w 253314"/>
                <a:gd name="connsiteY8" fmla="*/ 64615 h 77558"/>
                <a:gd name="connsiteX9" fmla="*/ 153095 w 253314"/>
                <a:gd name="connsiteY9" fmla="*/ 58092 h 77558"/>
                <a:gd name="connsiteX10" fmla="*/ 158902 w 253314"/>
                <a:gd name="connsiteY10" fmla="*/ 38523 h 77558"/>
                <a:gd name="connsiteX11" fmla="*/ 153248 w 253314"/>
                <a:gd name="connsiteY11" fmla="*/ 19287 h 77558"/>
                <a:gd name="connsiteX12" fmla="*/ 138233 w 253314"/>
                <a:gd name="connsiteY12" fmla="*/ 12944 h 77558"/>
                <a:gd name="connsiteX13" fmla="*/ 180872 w 253314"/>
                <a:gd name="connsiteY13" fmla="*/ 1279 h 77558"/>
                <a:gd name="connsiteX14" fmla="*/ 203536 w 253314"/>
                <a:gd name="connsiteY14" fmla="*/ 1279 h 77558"/>
                <a:gd name="connsiteX15" fmla="*/ 217144 w 253314"/>
                <a:gd name="connsiteY15" fmla="*/ 52439 h 77558"/>
                <a:gd name="connsiteX16" fmla="*/ 230599 w 253314"/>
                <a:gd name="connsiteY16" fmla="*/ 1279 h 77558"/>
                <a:gd name="connsiteX17" fmla="*/ 253314 w 253314"/>
                <a:gd name="connsiteY17" fmla="*/ 1279 h 77558"/>
                <a:gd name="connsiteX18" fmla="*/ 253314 w 253314"/>
                <a:gd name="connsiteY18" fmla="*/ 76279 h 77558"/>
                <a:gd name="connsiteX19" fmla="*/ 239245 w 253314"/>
                <a:gd name="connsiteY19" fmla="*/ 76279 h 77558"/>
                <a:gd name="connsiteX20" fmla="*/ 239245 w 253314"/>
                <a:gd name="connsiteY20" fmla="*/ 17241 h 77558"/>
                <a:gd name="connsiteX21" fmla="*/ 224358 w 253314"/>
                <a:gd name="connsiteY21" fmla="*/ 76279 h 77558"/>
                <a:gd name="connsiteX22" fmla="*/ 209778 w 253314"/>
                <a:gd name="connsiteY22" fmla="*/ 76279 h 77558"/>
                <a:gd name="connsiteX23" fmla="*/ 194941 w 253314"/>
                <a:gd name="connsiteY23" fmla="*/ 17241 h 77558"/>
                <a:gd name="connsiteX24" fmla="*/ 194941 w 253314"/>
                <a:gd name="connsiteY24" fmla="*/ 76279 h 77558"/>
                <a:gd name="connsiteX25" fmla="*/ 180872 w 253314"/>
                <a:gd name="connsiteY25" fmla="*/ 76279 h 77558"/>
                <a:gd name="connsiteX26" fmla="*/ 138080 w 253314"/>
                <a:gd name="connsiteY26" fmla="*/ 0 h 77558"/>
                <a:gd name="connsiteX27" fmla="*/ 164606 w 253314"/>
                <a:gd name="connsiteY27" fmla="*/ 10283 h 77558"/>
                <a:gd name="connsiteX28" fmla="*/ 174556 w 253314"/>
                <a:gd name="connsiteY28" fmla="*/ 38882 h 77558"/>
                <a:gd name="connsiteX29" fmla="*/ 164683 w 253314"/>
                <a:gd name="connsiteY29" fmla="*/ 67301 h 77558"/>
                <a:gd name="connsiteX30" fmla="*/ 138284 w 253314"/>
                <a:gd name="connsiteY30" fmla="*/ 77558 h 77558"/>
                <a:gd name="connsiteX31" fmla="*/ 111681 w 253314"/>
                <a:gd name="connsiteY31" fmla="*/ 67352 h 77558"/>
                <a:gd name="connsiteX32" fmla="*/ 101807 w 253314"/>
                <a:gd name="connsiteY32" fmla="*/ 39240 h 77558"/>
                <a:gd name="connsiteX33" fmla="*/ 105235 w 253314"/>
                <a:gd name="connsiteY33" fmla="*/ 20004 h 77558"/>
                <a:gd name="connsiteX34" fmla="*/ 112218 w 253314"/>
                <a:gd name="connsiteY34" fmla="*/ 9721 h 77558"/>
                <a:gd name="connsiteX35" fmla="*/ 121913 w 253314"/>
                <a:gd name="connsiteY35" fmla="*/ 2967 h 77558"/>
                <a:gd name="connsiteX36" fmla="*/ 138080 w 253314"/>
                <a:gd name="connsiteY36" fmla="*/ 0 h 77558"/>
                <a:gd name="connsiteX37" fmla="*/ 61112 w 253314"/>
                <a:gd name="connsiteY37" fmla="*/ 0 h 77558"/>
                <a:gd name="connsiteX38" fmla="*/ 83469 w 253314"/>
                <a:gd name="connsiteY38" fmla="*/ 8135 h 77558"/>
                <a:gd name="connsiteX39" fmla="*/ 91143 w 253314"/>
                <a:gd name="connsiteY39" fmla="*/ 21948 h 77558"/>
                <a:gd name="connsiteX40" fmla="*/ 76153 w 253314"/>
                <a:gd name="connsiteY40" fmla="*/ 25529 h 77558"/>
                <a:gd name="connsiteX41" fmla="*/ 70602 w 253314"/>
                <a:gd name="connsiteY41" fmla="*/ 16320 h 77558"/>
                <a:gd name="connsiteX42" fmla="*/ 60345 w 253314"/>
                <a:gd name="connsiteY42" fmla="*/ 12944 h 77558"/>
                <a:gd name="connsiteX43" fmla="*/ 46813 w 253314"/>
                <a:gd name="connsiteY43" fmla="*/ 18929 h 77558"/>
                <a:gd name="connsiteX44" fmla="*/ 41620 w 253314"/>
                <a:gd name="connsiteY44" fmla="*/ 38319 h 77558"/>
                <a:gd name="connsiteX45" fmla="*/ 46736 w 253314"/>
                <a:gd name="connsiteY45" fmla="*/ 58578 h 77558"/>
                <a:gd name="connsiteX46" fmla="*/ 60038 w 253314"/>
                <a:gd name="connsiteY46" fmla="*/ 64615 h 77558"/>
                <a:gd name="connsiteX47" fmla="*/ 70423 w 253314"/>
                <a:gd name="connsiteY47" fmla="*/ 60778 h 77558"/>
                <a:gd name="connsiteX48" fmla="*/ 76665 w 253314"/>
                <a:gd name="connsiteY48" fmla="*/ 48704 h 77558"/>
                <a:gd name="connsiteX49" fmla="*/ 91348 w 253314"/>
                <a:gd name="connsiteY49" fmla="*/ 53360 h 77558"/>
                <a:gd name="connsiteX50" fmla="*/ 80118 w 253314"/>
                <a:gd name="connsiteY50" fmla="*/ 71598 h 77558"/>
                <a:gd name="connsiteX51" fmla="*/ 60191 w 253314"/>
                <a:gd name="connsiteY51" fmla="*/ 77558 h 77558"/>
                <a:gd name="connsiteX52" fmla="*/ 35635 w 253314"/>
                <a:gd name="connsiteY52" fmla="*/ 67352 h 77558"/>
                <a:gd name="connsiteX53" fmla="*/ 26017 w 253314"/>
                <a:gd name="connsiteY53" fmla="*/ 39444 h 77558"/>
                <a:gd name="connsiteX54" fmla="*/ 35686 w 253314"/>
                <a:gd name="connsiteY54" fmla="*/ 10360 h 77558"/>
                <a:gd name="connsiteX55" fmla="*/ 61112 w 253314"/>
                <a:gd name="connsiteY55" fmla="*/ 0 h 7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53314" h="77558">
                  <a:moveTo>
                    <a:pt x="0" y="61903"/>
                  </a:moveTo>
                  <a:lnTo>
                    <a:pt x="14375" y="61903"/>
                  </a:lnTo>
                  <a:lnTo>
                    <a:pt x="14375" y="76279"/>
                  </a:lnTo>
                  <a:lnTo>
                    <a:pt x="0" y="76279"/>
                  </a:lnTo>
                  <a:close/>
                  <a:moveTo>
                    <a:pt x="138233" y="12944"/>
                  </a:moveTo>
                  <a:cubicBezTo>
                    <a:pt x="131992" y="12944"/>
                    <a:pt x="126961" y="15084"/>
                    <a:pt x="123141" y="19364"/>
                  </a:cubicBezTo>
                  <a:cubicBezTo>
                    <a:pt x="119321" y="23644"/>
                    <a:pt x="117411" y="30099"/>
                    <a:pt x="117411" y="38728"/>
                  </a:cubicBezTo>
                  <a:cubicBezTo>
                    <a:pt x="117411" y="47221"/>
                    <a:pt x="119372" y="53658"/>
                    <a:pt x="123294" y="58041"/>
                  </a:cubicBezTo>
                  <a:cubicBezTo>
                    <a:pt x="127217" y="62423"/>
                    <a:pt x="132196" y="64615"/>
                    <a:pt x="138233" y="64615"/>
                  </a:cubicBezTo>
                  <a:cubicBezTo>
                    <a:pt x="144270" y="64615"/>
                    <a:pt x="149224" y="62441"/>
                    <a:pt x="153095" y="58092"/>
                  </a:cubicBezTo>
                  <a:cubicBezTo>
                    <a:pt x="156966" y="53743"/>
                    <a:pt x="158902" y="47221"/>
                    <a:pt x="158902" y="38523"/>
                  </a:cubicBezTo>
                  <a:cubicBezTo>
                    <a:pt x="158902" y="29929"/>
                    <a:pt x="157017" y="23517"/>
                    <a:pt x="153248" y="19287"/>
                  </a:cubicBezTo>
                  <a:cubicBezTo>
                    <a:pt x="149480" y="15058"/>
                    <a:pt x="144475" y="12944"/>
                    <a:pt x="138233" y="12944"/>
                  </a:cubicBezTo>
                  <a:close/>
                  <a:moveTo>
                    <a:pt x="180872" y="1279"/>
                  </a:moveTo>
                  <a:lnTo>
                    <a:pt x="203536" y="1279"/>
                  </a:lnTo>
                  <a:lnTo>
                    <a:pt x="217144" y="52439"/>
                  </a:lnTo>
                  <a:lnTo>
                    <a:pt x="230599" y="1279"/>
                  </a:lnTo>
                  <a:lnTo>
                    <a:pt x="253314" y="1279"/>
                  </a:lnTo>
                  <a:lnTo>
                    <a:pt x="253314" y="76279"/>
                  </a:lnTo>
                  <a:lnTo>
                    <a:pt x="239245" y="76279"/>
                  </a:lnTo>
                  <a:lnTo>
                    <a:pt x="239245" y="17241"/>
                  </a:lnTo>
                  <a:lnTo>
                    <a:pt x="224358" y="76279"/>
                  </a:lnTo>
                  <a:lnTo>
                    <a:pt x="209778" y="76279"/>
                  </a:lnTo>
                  <a:lnTo>
                    <a:pt x="194941" y="17241"/>
                  </a:lnTo>
                  <a:lnTo>
                    <a:pt x="194941" y="76279"/>
                  </a:lnTo>
                  <a:lnTo>
                    <a:pt x="180872" y="76279"/>
                  </a:lnTo>
                  <a:close/>
                  <a:moveTo>
                    <a:pt x="138080" y="0"/>
                  </a:moveTo>
                  <a:cubicBezTo>
                    <a:pt x="149130" y="0"/>
                    <a:pt x="157972" y="3428"/>
                    <a:pt x="164606" y="10283"/>
                  </a:cubicBezTo>
                  <a:cubicBezTo>
                    <a:pt x="171240" y="17139"/>
                    <a:pt x="174556" y="26671"/>
                    <a:pt x="174556" y="38882"/>
                  </a:cubicBezTo>
                  <a:cubicBezTo>
                    <a:pt x="174556" y="50989"/>
                    <a:pt x="171265" y="60462"/>
                    <a:pt x="164683" y="67301"/>
                  </a:cubicBezTo>
                  <a:cubicBezTo>
                    <a:pt x="158100" y="74139"/>
                    <a:pt x="149301" y="77558"/>
                    <a:pt x="138284" y="77558"/>
                  </a:cubicBezTo>
                  <a:cubicBezTo>
                    <a:pt x="127131" y="77558"/>
                    <a:pt x="118264" y="74156"/>
                    <a:pt x="111681" y="67352"/>
                  </a:cubicBezTo>
                  <a:cubicBezTo>
                    <a:pt x="105099" y="60548"/>
                    <a:pt x="101807" y="51177"/>
                    <a:pt x="101807" y="39240"/>
                  </a:cubicBezTo>
                  <a:cubicBezTo>
                    <a:pt x="101807" y="31600"/>
                    <a:pt x="102950" y="25188"/>
                    <a:pt x="105235" y="20004"/>
                  </a:cubicBezTo>
                  <a:cubicBezTo>
                    <a:pt x="106940" y="16184"/>
                    <a:pt x="109268" y="12756"/>
                    <a:pt x="112218" y="9721"/>
                  </a:cubicBezTo>
                  <a:cubicBezTo>
                    <a:pt x="115169" y="6685"/>
                    <a:pt x="118400" y="4434"/>
                    <a:pt x="121913" y="2967"/>
                  </a:cubicBezTo>
                  <a:cubicBezTo>
                    <a:pt x="126586" y="989"/>
                    <a:pt x="131975" y="0"/>
                    <a:pt x="138080" y="0"/>
                  </a:cubicBezTo>
                  <a:close/>
                  <a:moveTo>
                    <a:pt x="61112" y="0"/>
                  </a:moveTo>
                  <a:cubicBezTo>
                    <a:pt x="70287" y="0"/>
                    <a:pt x="77739" y="2712"/>
                    <a:pt x="83469" y="8135"/>
                  </a:cubicBezTo>
                  <a:cubicBezTo>
                    <a:pt x="86880" y="11341"/>
                    <a:pt x="89438" y="15945"/>
                    <a:pt x="91143" y="21948"/>
                  </a:cubicBezTo>
                  <a:lnTo>
                    <a:pt x="76153" y="25529"/>
                  </a:lnTo>
                  <a:cubicBezTo>
                    <a:pt x="75266" y="21641"/>
                    <a:pt x="73416" y="18571"/>
                    <a:pt x="70602" y="16320"/>
                  </a:cubicBezTo>
                  <a:cubicBezTo>
                    <a:pt x="67788" y="14069"/>
                    <a:pt x="64369" y="12944"/>
                    <a:pt x="60345" y="12944"/>
                  </a:cubicBezTo>
                  <a:cubicBezTo>
                    <a:pt x="54785" y="12944"/>
                    <a:pt x="50275" y="14939"/>
                    <a:pt x="46813" y="18929"/>
                  </a:cubicBezTo>
                  <a:cubicBezTo>
                    <a:pt x="43351" y="22920"/>
                    <a:pt x="41620" y="29383"/>
                    <a:pt x="41620" y="38319"/>
                  </a:cubicBezTo>
                  <a:cubicBezTo>
                    <a:pt x="41620" y="47800"/>
                    <a:pt x="43326" y="54553"/>
                    <a:pt x="46736" y="58578"/>
                  </a:cubicBezTo>
                  <a:cubicBezTo>
                    <a:pt x="50147" y="62603"/>
                    <a:pt x="54581" y="64615"/>
                    <a:pt x="60038" y="64615"/>
                  </a:cubicBezTo>
                  <a:cubicBezTo>
                    <a:pt x="64062" y="64615"/>
                    <a:pt x="67524" y="63336"/>
                    <a:pt x="70423" y="60778"/>
                  </a:cubicBezTo>
                  <a:cubicBezTo>
                    <a:pt x="73322" y="58220"/>
                    <a:pt x="75403" y="54195"/>
                    <a:pt x="76665" y="48704"/>
                  </a:cubicBezTo>
                  <a:lnTo>
                    <a:pt x="91348" y="53360"/>
                  </a:lnTo>
                  <a:cubicBezTo>
                    <a:pt x="89097" y="61545"/>
                    <a:pt x="85353" y="67625"/>
                    <a:pt x="80118" y="71598"/>
                  </a:cubicBezTo>
                  <a:cubicBezTo>
                    <a:pt x="74883" y="75572"/>
                    <a:pt x="68240" y="77558"/>
                    <a:pt x="60191" y="77558"/>
                  </a:cubicBezTo>
                  <a:cubicBezTo>
                    <a:pt x="50232" y="77558"/>
                    <a:pt x="42047" y="74156"/>
                    <a:pt x="35635" y="67352"/>
                  </a:cubicBezTo>
                  <a:cubicBezTo>
                    <a:pt x="29223" y="60548"/>
                    <a:pt x="26017" y="51245"/>
                    <a:pt x="26017" y="39444"/>
                  </a:cubicBezTo>
                  <a:cubicBezTo>
                    <a:pt x="26017" y="26961"/>
                    <a:pt x="29240" y="17267"/>
                    <a:pt x="35686" y="10360"/>
                  </a:cubicBezTo>
                  <a:cubicBezTo>
                    <a:pt x="42132" y="3453"/>
                    <a:pt x="50607" y="0"/>
                    <a:pt x="6111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17" name="TextBox 16">
            <a:hlinkClick r:id="rId2"/>
            <a:extLst>
              <a:ext uri="{FF2B5EF4-FFF2-40B4-BE49-F238E27FC236}">
                <a16:creationId xmlns:a16="http://schemas.microsoft.com/office/drawing/2014/main" id="{46673C6C-F4E2-45EA-9333-0F52A6A69329}"/>
              </a:ext>
            </a:extLst>
          </p:cNvPr>
          <p:cNvSpPr txBox="1"/>
          <p:nvPr/>
        </p:nvSpPr>
        <p:spPr>
          <a:xfrm>
            <a:off x="6741941" y="6467568"/>
            <a:ext cx="5169613" cy="246221"/>
          </a:xfrm>
          <a:prstGeom prst="rect">
            <a:avLst/>
          </a:prstGeom>
          <a:noFill/>
        </p:spPr>
        <p:txBody>
          <a:bodyPr wrap="square" rtlCol="0">
            <a:spAutoFit/>
          </a:bodyPr>
          <a:lstStyle/>
          <a:p>
            <a:pPr algn="r"/>
            <a:r>
              <a:rPr lang="en-US" altLang="ko-KR" sz="1000" dirty="0">
                <a:solidFill>
                  <a:schemeClr val="bg1"/>
                </a:solidFill>
                <a:cs typeface="Arial" pitchFamily="34" charset="0"/>
                <a:hlinkClick r:id="rId2">
                  <a:extLst>
                    <a:ext uri="{A12FA001-AC4F-418D-AE19-62706E023703}">
                      <ahyp:hlinkClr xmlns:ahyp="http://schemas.microsoft.com/office/drawing/2018/hyperlinkcolor" val="tx"/>
                    </a:ext>
                  </a:extLst>
                </a:hlinkClick>
              </a:rPr>
              <a:t>http://www.free-powerpoint-templates-design.com</a:t>
            </a:r>
            <a:endParaRPr lang="ko-KR" altLang="en-US" sz="1000" dirty="0">
              <a:solidFill>
                <a:schemeClr val="bg1"/>
              </a:solidFill>
              <a:cs typeface="Arial" pitchFamily="34" charset="0"/>
            </a:endParaRPr>
          </a:p>
        </p:txBody>
      </p:sp>
      <p:sp>
        <p:nvSpPr>
          <p:cNvPr id="21" name="TextBox 20">
            <a:extLst>
              <a:ext uri="{FF2B5EF4-FFF2-40B4-BE49-F238E27FC236}">
                <a16:creationId xmlns:a16="http://schemas.microsoft.com/office/drawing/2014/main" id="{93AEA043-746F-4334-A00A-A4587B060237}"/>
              </a:ext>
            </a:extLst>
          </p:cNvPr>
          <p:cNvSpPr txBox="1"/>
          <p:nvPr/>
        </p:nvSpPr>
        <p:spPr>
          <a:xfrm>
            <a:off x="545693" y="1636276"/>
            <a:ext cx="10892379" cy="2585323"/>
          </a:xfrm>
          <a:prstGeom prst="rect">
            <a:avLst/>
          </a:prstGeom>
          <a:noFill/>
        </p:spPr>
        <p:txBody>
          <a:bodyPr wrap="square" rtlCol="0" anchor="ctr">
            <a:spAutoFit/>
          </a:bodyPr>
          <a:lstStyle/>
          <a:p>
            <a:pPr algn="ctr"/>
            <a:r>
              <a:rPr lang="en-US" altLang="ko-KR" sz="5400" dirty="0">
                <a:solidFill>
                  <a:schemeClr val="bg1"/>
                </a:solidFill>
                <a:latin typeface="+mj-lt"/>
                <a:cs typeface="Arial" pitchFamily="34" charset="0"/>
              </a:rPr>
              <a:t>Market Data Business Use Cases &amp;</a:t>
            </a:r>
          </a:p>
          <a:p>
            <a:pPr algn="ctr"/>
            <a:r>
              <a:rPr lang="en-US" altLang="ko-KR" sz="5400" dirty="0">
                <a:solidFill>
                  <a:schemeClr val="bg1"/>
                </a:solidFill>
                <a:latin typeface="+mj-lt"/>
                <a:cs typeface="Arial" pitchFamily="34" charset="0"/>
              </a:rPr>
              <a:t>Time Series Forecasting </a:t>
            </a:r>
          </a:p>
        </p:txBody>
      </p:sp>
    </p:spTree>
    <p:extLst>
      <p:ext uri="{BB962C8B-B14F-4D97-AF65-F5344CB8AC3E}">
        <p14:creationId xmlns:p14="http://schemas.microsoft.com/office/powerpoint/2010/main" val="3086685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2EACE2C-F0BB-4B26-BDA0-E1B66FC049A7}"/>
              </a:ext>
            </a:extLst>
          </p:cNvPr>
          <p:cNvSpPr txBox="1"/>
          <p:nvPr/>
        </p:nvSpPr>
        <p:spPr>
          <a:xfrm>
            <a:off x="7293314" y="2945553"/>
            <a:ext cx="4777152" cy="830997"/>
          </a:xfrm>
          <a:prstGeom prst="rect">
            <a:avLst/>
          </a:prstGeom>
          <a:noFill/>
        </p:spPr>
        <p:txBody>
          <a:bodyPr wrap="square" rtlCol="0" anchor="ctr">
            <a:spAutoFit/>
          </a:bodyPr>
          <a:lstStyle/>
          <a:p>
            <a:r>
              <a:rPr lang="en-US" altLang="ko-KR" sz="4800" b="1" dirty="0">
                <a:latin typeface="+mj-lt"/>
                <a:cs typeface="Arial" pitchFamily="34" charset="0"/>
              </a:rPr>
              <a:t>Market Data</a:t>
            </a:r>
            <a:endParaRPr lang="ko-KR" altLang="en-US" sz="4800" b="1" dirty="0">
              <a:latin typeface="+mj-lt"/>
              <a:cs typeface="Arial" pitchFamily="34" charset="0"/>
            </a:endParaRPr>
          </a:p>
        </p:txBody>
      </p:sp>
      <p:sp>
        <p:nvSpPr>
          <p:cNvPr id="11" name="TextBox 10">
            <a:extLst>
              <a:ext uri="{FF2B5EF4-FFF2-40B4-BE49-F238E27FC236}">
                <a16:creationId xmlns:a16="http://schemas.microsoft.com/office/drawing/2014/main" id="{DF7CD60F-31E5-47BD-825E-DF5FFB019C06}"/>
              </a:ext>
            </a:extLst>
          </p:cNvPr>
          <p:cNvSpPr txBox="1"/>
          <p:nvPr/>
        </p:nvSpPr>
        <p:spPr>
          <a:xfrm>
            <a:off x="7313463" y="3564977"/>
            <a:ext cx="4777096" cy="666977"/>
          </a:xfrm>
          <a:prstGeom prst="rect">
            <a:avLst/>
          </a:prstGeom>
          <a:noFill/>
        </p:spPr>
        <p:txBody>
          <a:bodyPr wrap="square" rtlCol="0" anchor="ctr">
            <a:spAutoFit/>
          </a:bodyPr>
          <a:lstStyle/>
          <a:p>
            <a:r>
              <a:rPr lang="en-US" altLang="ko-KR" sz="1867" dirty="0">
                <a:cs typeface="Arial" pitchFamily="34" charset="0"/>
              </a:rPr>
              <a:t>Trade Surveillance and Monitoring</a:t>
            </a:r>
          </a:p>
          <a:p>
            <a:r>
              <a:rPr lang="en-US" altLang="ko-KR" sz="1867" dirty="0">
                <a:cs typeface="Arial" pitchFamily="34" charset="0"/>
              </a:rPr>
              <a:t>                 Use Cases </a:t>
            </a:r>
            <a:endParaRPr lang="ko-KR" altLang="en-US" sz="1867" dirty="0">
              <a:cs typeface="Arial" pitchFamily="34" charset="0"/>
            </a:endParaRPr>
          </a:p>
        </p:txBody>
      </p:sp>
    </p:spTree>
    <p:extLst>
      <p:ext uri="{BB962C8B-B14F-4D97-AF65-F5344CB8AC3E}">
        <p14:creationId xmlns:p14="http://schemas.microsoft.com/office/powerpoint/2010/main" val="2116302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5885998A-6041-49BE-90FA-586136FDB22E}"/>
              </a:ext>
            </a:extLst>
          </p:cNvPr>
          <p:cNvGrpSpPr/>
          <p:nvPr/>
        </p:nvGrpSpPr>
        <p:grpSpPr>
          <a:xfrm>
            <a:off x="6421075" y="2450892"/>
            <a:ext cx="5316416" cy="1736505"/>
            <a:chOff x="3581399" y="426402"/>
            <a:chExt cx="5316416" cy="1736505"/>
          </a:xfrm>
        </p:grpSpPr>
        <p:grpSp>
          <p:nvGrpSpPr>
            <p:cNvPr id="7" name="Group 6">
              <a:extLst>
                <a:ext uri="{FF2B5EF4-FFF2-40B4-BE49-F238E27FC236}">
                  <a16:creationId xmlns:a16="http://schemas.microsoft.com/office/drawing/2014/main" id="{69F86E72-D65A-4618-931B-E420DE1A40F4}"/>
                </a:ext>
              </a:extLst>
            </p:cNvPr>
            <p:cNvGrpSpPr/>
            <p:nvPr/>
          </p:nvGrpSpPr>
          <p:grpSpPr>
            <a:xfrm>
              <a:off x="6383214" y="426402"/>
              <a:ext cx="2514601" cy="1736505"/>
              <a:chOff x="6031523" y="778095"/>
              <a:chExt cx="2514601" cy="1736505"/>
            </a:xfrm>
          </p:grpSpPr>
          <p:sp>
            <p:nvSpPr>
              <p:cNvPr id="3" name="Rectangle 2">
                <a:extLst>
                  <a:ext uri="{FF2B5EF4-FFF2-40B4-BE49-F238E27FC236}">
                    <a16:creationId xmlns:a16="http://schemas.microsoft.com/office/drawing/2014/main" id="{063C60C7-31E3-451F-BBAC-B4FFEC011450}"/>
                  </a:ext>
                </a:extLst>
              </p:cNvPr>
              <p:cNvSpPr/>
              <p:nvPr/>
            </p:nvSpPr>
            <p:spPr>
              <a:xfrm>
                <a:off x="6383216" y="931985"/>
                <a:ext cx="2162908" cy="1582615"/>
              </a:xfrm>
              <a:prstGeom prst="rect">
                <a:avLst/>
              </a:prstGeom>
              <a:solidFill>
                <a:schemeClr val="accent1">
                  <a:alpha val="7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DIN Next LT W05 Regular"/>
                </a:endParaRPr>
              </a:p>
              <a:p>
                <a:pPr algn="ctr"/>
                <a:r>
                  <a:rPr lang="en-US" dirty="0">
                    <a:solidFill>
                      <a:schemeClr val="bg1"/>
                    </a:solidFill>
                    <a:latin typeface="DIN Next LT W05 Regular"/>
                  </a:rPr>
                  <a:t>B</a:t>
                </a:r>
                <a:r>
                  <a:rPr lang="en-US" b="0" i="0" dirty="0">
                    <a:solidFill>
                      <a:schemeClr val="bg1"/>
                    </a:solidFill>
                    <a:effectLst/>
                    <a:latin typeface="DIN Next LT W05 Regular"/>
                  </a:rPr>
                  <a:t>uying and selling in a brief time period, with no impact on the position or PNL</a:t>
                </a:r>
                <a:endParaRPr lang="en-US" dirty="0">
                  <a:solidFill>
                    <a:schemeClr val="bg1"/>
                  </a:solidFill>
                </a:endParaRPr>
              </a:p>
            </p:txBody>
          </p:sp>
          <p:sp>
            <p:nvSpPr>
              <p:cNvPr id="4" name="Rectangle: Rounded Corners 3">
                <a:extLst>
                  <a:ext uri="{FF2B5EF4-FFF2-40B4-BE49-F238E27FC236}">
                    <a16:creationId xmlns:a16="http://schemas.microsoft.com/office/drawing/2014/main" id="{C7689921-2E17-4F00-BCB9-4EDB826B4B20}"/>
                  </a:ext>
                </a:extLst>
              </p:cNvPr>
              <p:cNvSpPr/>
              <p:nvPr/>
            </p:nvSpPr>
            <p:spPr>
              <a:xfrm>
                <a:off x="6031523" y="778095"/>
                <a:ext cx="1582615" cy="391282"/>
              </a:xfrm>
              <a:prstGeom prst="roundRect">
                <a:avLst>
                  <a:gd name="adj" fmla="val 16667"/>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6529840-06F4-4205-9C67-82E92D557453}"/>
                  </a:ext>
                </a:extLst>
              </p:cNvPr>
              <p:cNvSpPr txBox="1"/>
              <p:nvPr/>
            </p:nvSpPr>
            <p:spPr>
              <a:xfrm>
                <a:off x="6090375" y="819848"/>
                <a:ext cx="1464910" cy="307777"/>
              </a:xfrm>
              <a:prstGeom prst="rect">
                <a:avLst/>
              </a:prstGeom>
              <a:noFill/>
            </p:spPr>
            <p:txBody>
              <a:bodyPr wrap="square" rtlCol="0">
                <a:spAutoFit/>
              </a:bodyPr>
              <a:lstStyle/>
              <a:p>
                <a:pPr algn="ctr"/>
                <a:r>
                  <a:rPr lang="en-SG" altLang="ko-KR" sz="1400" b="1" dirty="0">
                    <a:solidFill>
                      <a:schemeClr val="bg1"/>
                    </a:solidFill>
                    <a:cs typeface="Arial" pitchFamily="34" charset="0"/>
                  </a:rPr>
                  <a:t>Wash Trading </a:t>
                </a:r>
                <a:endParaRPr lang="ko-KR" altLang="en-US" sz="1400" b="1" dirty="0">
                  <a:solidFill>
                    <a:schemeClr val="bg1"/>
                  </a:solidFill>
                  <a:cs typeface="Arial" pitchFamily="34" charset="0"/>
                </a:endParaRPr>
              </a:p>
            </p:txBody>
          </p:sp>
        </p:grpSp>
        <p:grpSp>
          <p:nvGrpSpPr>
            <p:cNvPr id="8" name="Group 7">
              <a:extLst>
                <a:ext uri="{FF2B5EF4-FFF2-40B4-BE49-F238E27FC236}">
                  <a16:creationId xmlns:a16="http://schemas.microsoft.com/office/drawing/2014/main" id="{1084E826-761C-4980-9B99-1CF80CB73AD0}"/>
                </a:ext>
              </a:extLst>
            </p:cNvPr>
            <p:cNvGrpSpPr/>
            <p:nvPr/>
          </p:nvGrpSpPr>
          <p:grpSpPr>
            <a:xfrm>
              <a:off x="3581399" y="426402"/>
              <a:ext cx="2514601" cy="1736505"/>
              <a:chOff x="6031523" y="778095"/>
              <a:chExt cx="2514601" cy="1736505"/>
            </a:xfrm>
          </p:grpSpPr>
          <p:sp>
            <p:nvSpPr>
              <p:cNvPr id="9" name="Rectangle 8">
                <a:extLst>
                  <a:ext uri="{FF2B5EF4-FFF2-40B4-BE49-F238E27FC236}">
                    <a16:creationId xmlns:a16="http://schemas.microsoft.com/office/drawing/2014/main" id="{A5B29D82-6A98-463D-A002-35875D32DB85}"/>
                  </a:ext>
                </a:extLst>
              </p:cNvPr>
              <p:cNvSpPr/>
              <p:nvPr/>
            </p:nvSpPr>
            <p:spPr>
              <a:xfrm>
                <a:off x="6096889" y="931985"/>
                <a:ext cx="2449235" cy="1582615"/>
              </a:xfrm>
              <a:prstGeom prst="rect">
                <a:avLst/>
              </a:prstGeom>
              <a:solidFill>
                <a:schemeClr val="accent2">
                  <a:alpha val="7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IN Next LT W05 Regular"/>
                  </a:rPr>
                  <a:t>Tracking </a:t>
                </a:r>
                <a:r>
                  <a:rPr lang="en-US" b="0" i="0" dirty="0">
                    <a:solidFill>
                      <a:schemeClr val="bg1"/>
                    </a:solidFill>
                    <a:effectLst/>
                    <a:latin typeface="DIN Next LT W05 Regular"/>
                  </a:rPr>
                  <a:t>unusual trades in advance of the release of MNPI</a:t>
                </a:r>
                <a:endParaRPr lang="en-US" dirty="0">
                  <a:solidFill>
                    <a:schemeClr val="bg1"/>
                  </a:solidFill>
                </a:endParaRPr>
              </a:p>
            </p:txBody>
          </p:sp>
          <p:sp>
            <p:nvSpPr>
              <p:cNvPr id="10" name="Rectangle: Rounded Corners 9">
                <a:extLst>
                  <a:ext uri="{FF2B5EF4-FFF2-40B4-BE49-F238E27FC236}">
                    <a16:creationId xmlns:a16="http://schemas.microsoft.com/office/drawing/2014/main" id="{3D05618F-4A57-444D-B8D3-B562EB3A9094}"/>
                  </a:ext>
                </a:extLst>
              </p:cNvPr>
              <p:cNvSpPr/>
              <p:nvPr/>
            </p:nvSpPr>
            <p:spPr>
              <a:xfrm>
                <a:off x="6031523" y="778095"/>
                <a:ext cx="1582615" cy="391282"/>
              </a:xfrm>
              <a:prstGeom prst="roundRect">
                <a:avLst>
                  <a:gd name="adj" fmla="val 16667"/>
                </a:avLst>
              </a:prstGeom>
              <a:solidFill>
                <a:schemeClr val="accent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6B999AF-AD38-492F-ADD7-B8ACCC68292B}"/>
                  </a:ext>
                </a:extLst>
              </p:cNvPr>
              <p:cNvSpPr txBox="1"/>
              <p:nvPr/>
            </p:nvSpPr>
            <p:spPr>
              <a:xfrm>
                <a:off x="6090375" y="819848"/>
                <a:ext cx="1464910"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Insider Trading</a:t>
                </a:r>
                <a:endParaRPr lang="ko-KR" altLang="en-US" sz="1400" b="1" dirty="0">
                  <a:solidFill>
                    <a:schemeClr val="bg1"/>
                  </a:solidFill>
                  <a:cs typeface="Arial" pitchFamily="34" charset="0"/>
                </a:endParaRPr>
              </a:p>
            </p:txBody>
          </p:sp>
        </p:grpSp>
      </p:grpSp>
      <p:grpSp>
        <p:nvGrpSpPr>
          <p:cNvPr id="29" name="Group 28">
            <a:extLst>
              <a:ext uri="{FF2B5EF4-FFF2-40B4-BE49-F238E27FC236}">
                <a16:creationId xmlns:a16="http://schemas.microsoft.com/office/drawing/2014/main" id="{A352E615-AF19-4E1B-B7D5-05E689EC3B54}"/>
              </a:ext>
            </a:extLst>
          </p:cNvPr>
          <p:cNvGrpSpPr/>
          <p:nvPr/>
        </p:nvGrpSpPr>
        <p:grpSpPr>
          <a:xfrm>
            <a:off x="3904930" y="391306"/>
            <a:ext cx="6276840" cy="1736505"/>
            <a:chOff x="6173584" y="2450892"/>
            <a:chExt cx="6276840" cy="1736505"/>
          </a:xfrm>
        </p:grpSpPr>
        <p:grpSp>
          <p:nvGrpSpPr>
            <p:cNvPr id="13" name="Group 12">
              <a:extLst>
                <a:ext uri="{FF2B5EF4-FFF2-40B4-BE49-F238E27FC236}">
                  <a16:creationId xmlns:a16="http://schemas.microsoft.com/office/drawing/2014/main" id="{F9A5B5C5-70DB-40D6-8159-0733660FD818}"/>
                </a:ext>
              </a:extLst>
            </p:cNvPr>
            <p:cNvGrpSpPr/>
            <p:nvPr/>
          </p:nvGrpSpPr>
          <p:grpSpPr>
            <a:xfrm>
              <a:off x="9185029" y="2450892"/>
              <a:ext cx="3265395" cy="1736505"/>
              <a:chOff x="6031523" y="778095"/>
              <a:chExt cx="3265395" cy="1736505"/>
            </a:xfrm>
          </p:grpSpPr>
          <p:sp>
            <p:nvSpPr>
              <p:cNvPr id="14" name="Rectangle 13">
                <a:extLst>
                  <a:ext uri="{FF2B5EF4-FFF2-40B4-BE49-F238E27FC236}">
                    <a16:creationId xmlns:a16="http://schemas.microsoft.com/office/drawing/2014/main" id="{8C04C95E-CE4D-4872-AD43-842FE593C991}"/>
                  </a:ext>
                </a:extLst>
              </p:cNvPr>
              <p:cNvSpPr/>
              <p:nvPr/>
            </p:nvSpPr>
            <p:spPr>
              <a:xfrm>
                <a:off x="6383215" y="931985"/>
                <a:ext cx="2913703" cy="1582615"/>
              </a:xfrm>
              <a:prstGeom prst="rect">
                <a:avLst/>
              </a:prstGeom>
              <a:solidFill>
                <a:schemeClr val="accent3">
                  <a:alpha val="7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rgbClr val="3D3E43"/>
                  </a:solidFill>
                  <a:effectLst/>
                  <a:latin typeface="DIN Next LT W05 Regular"/>
                </a:endParaRPr>
              </a:p>
              <a:p>
                <a:pPr algn="ctr"/>
                <a:r>
                  <a:rPr lang="en-US" b="0" i="0" dirty="0">
                    <a:solidFill>
                      <a:schemeClr val="bg1"/>
                    </a:solidFill>
                    <a:effectLst/>
                    <a:latin typeface="DIN Next LT W05 Regular"/>
                  </a:rPr>
                  <a:t>proprietary orders happen in close  proximity to a client order, impacting the share price</a:t>
                </a:r>
                <a:endParaRPr lang="en-US" dirty="0">
                  <a:solidFill>
                    <a:schemeClr val="bg1"/>
                  </a:solidFill>
                </a:endParaRPr>
              </a:p>
            </p:txBody>
          </p:sp>
          <p:sp>
            <p:nvSpPr>
              <p:cNvPr id="15" name="Rectangle: Rounded Corners 14">
                <a:extLst>
                  <a:ext uri="{FF2B5EF4-FFF2-40B4-BE49-F238E27FC236}">
                    <a16:creationId xmlns:a16="http://schemas.microsoft.com/office/drawing/2014/main" id="{1E925DAC-9DC7-4015-85D7-8EA0F3FD4AC5}"/>
                  </a:ext>
                </a:extLst>
              </p:cNvPr>
              <p:cNvSpPr/>
              <p:nvPr/>
            </p:nvSpPr>
            <p:spPr>
              <a:xfrm>
                <a:off x="6031523" y="778095"/>
                <a:ext cx="1582615" cy="391282"/>
              </a:xfrm>
              <a:prstGeom prst="roundRect">
                <a:avLst>
                  <a:gd name="adj" fmla="val 16667"/>
                </a:avLst>
              </a:prstGeom>
              <a:solidFill>
                <a:schemeClr val="accent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217EC30-FAF4-4BEF-8D30-052BAAE76070}"/>
                  </a:ext>
                </a:extLst>
              </p:cNvPr>
              <p:cNvSpPr txBox="1"/>
              <p:nvPr/>
            </p:nvSpPr>
            <p:spPr>
              <a:xfrm>
                <a:off x="6090375" y="819848"/>
                <a:ext cx="1464910"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Front Running</a:t>
                </a:r>
                <a:endParaRPr lang="ko-KR" altLang="en-US" sz="1400" b="1" dirty="0">
                  <a:solidFill>
                    <a:schemeClr val="bg1"/>
                  </a:solidFill>
                  <a:cs typeface="Arial" pitchFamily="34" charset="0"/>
                </a:endParaRPr>
              </a:p>
            </p:txBody>
          </p:sp>
          <p:sp>
            <p:nvSpPr>
              <p:cNvPr id="17" name="TextBox 16">
                <a:extLst>
                  <a:ext uri="{FF2B5EF4-FFF2-40B4-BE49-F238E27FC236}">
                    <a16:creationId xmlns:a16="http://schemas.microsoft.com/office/drawing/2014/main" id="{F1424E76-DB0B-44E0-951A-219996937979}"/>
                  </a:ext>
                </a:extLst>
              </p:cNvPr>
              <p:cNvSpPr txBox="1"/>
              <p:nvPr/>
            </p:nvSpPr>
            <p:spPr>
              <a:xfrm>
                <a:off x="6525936" y="1219970"/>
                <a:ext cx="1877468" cy="276999"/>
              </a:xfrm>
              <a:prstGeom prst="rect">
                <a:avLst/>
              </a:prstGeom>
              <a:noFill/>
            </p:spPr>
            <p:txBody>
              <a:bodyPr wrap="square" rtlCol="0">
                <a:spAutoFit/>
              </a:bodyPr>
              <a:lstStyle/>
              <a:p>
                <a:endParaRPr lang="en-US" altLang="ko-KR" sz="1200" dirty="0">
                  <a:solidFill>
                    <a:schemeClr val="bg1"/>
                  </a:solidFill>
                  <a:latin typeface="Arial" pitchFamily="34" charset="0"/>
                  <a:cs typeface="Arial" pitchFamily="34" charset="0"/>
                </a:endParaRPr>
              </a:p>
            </p:txBody>
          </p:sp>
        </p:grpSp>
        <p:grpSp>
          <p:nvGrpSpPr>
            <p:cNvPr id="18" name="Group 17">
              <a:extLst>
                <a:ext uri="{FF2B5EF4-FFF2-40B4-BE49-F238E27FC236}">
                  <a16:creationId xmlns:a16="http://schemas.microsoft.com/office/drawing/2014/main" id="{E6AAE7A2-6345-41B3-81CB-7B027A0DD739}"/>
                </a:ext>
              </a:extLst>
            </p:cNvPr>
            <p:cNvGrpSpPr/>
            <p:nvPr/>
          </p:nvGrpSpPr>
          <p:grpSpPr>
            <a:xfrm>
              <a:off x="6173584" y="2456967"/>
              <a:ext cx="2946130" cy="1730430"/>
              <a:chOff x="5821893" y="784170"/>
              <a:chExt cx="2946130" cy="1730430"/>
            </a:xfrm>
          </p:grpSpPr>
          <p:sp>
            <p:nvSpPr>
              <p:cNvPr id="19" name="Rectangle 18">
                <a:extLst>
                  <a:ext uri="{FF2B5EF4-FFF2-40B4-BE49-F238E27FC236}">
                    <a16:creationId xmlns:a16="http://schemas.microsoft.com/office/drawing/2014/main" id="{B04823C5-AAD3-4FB3-A25D-C238181A022C}"/>
                  </a:ext>
                </a:extLst>
              </p:cNvPr>
              <p:cNvSpPr/>
              <p:nvPr/>
            </p:nvSpPr>
            <p:spPr>
              <a:xfrm>
                <a:off x="6198677" y="931985"/>
                <a:ext cx="2569346" cy="1582615"/>
              </a:xfrm>
              <a:prstGeom prst="rect">
                <a:avLst/>
              </a:prstGeom>
              <a:solidFill>
                <a:schemeClr val="accent5">
                  <a:alpha val="7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3D3E43"/>
                  </a:solidFill>
                  <a:latin typeface="DIN Next LT W05 Regular"/>
                </a:endParaRPr>
              </a:p>
              <a:p>
                <a:pPr algn="ctr"/>
                <a:r>
                  <a:rPr lang="en-US" dirty="0">
                    <a:solidFill>
                      <a:schemeClr val="bg1"/>
                    </a:solidFill>
                    <a:latin typeface="DIN Next LT W05 Regular"/>
                  </a:rPr>
                  <a:t>P</a:t>
                </a:r>
                <a:r>
                  <a:rPr lang="en-US" b="0" i="0" dirty="0">
                    <a:solidFill>
                      <a:schemeClr val="bg1"/>
                    </a:solidFill>
                    <a:effectLst/>
                    <a:latin typeface="DIN Next LT W05 Regular"/>
                  </a:rPr>
                  <a:t>attern of placing orders, cancelling them, and then placing new orders in the opposite direction.</a:t>
                </a:r>
                <a:endParaRPr lang="en-US" dirty="0">
                  <a:solidFill>
                    <a:schemeClr val="bg1"/>
                  </a:solidFill>
                </a:endParaRPr>
              </a:p>
            </p:txBody>
          </p:sp>
          <p:sp>
            <p:nvSpPr>
              <p:cNvPr id="20" name="Rectangle: Rounded Corners 19">
                <a:extLst>
                  <a:ext uri="{FF2B5EF4-FFF2-40B4-BE49-F238E27FC236}">
                    <a16:creationId xmlns:a16="http://schemas.microsoft.com/office/drawing/2014/main" id="{79426DEA-E145-4CB5-A124-03449CFBB3D2}"/>
                  </a:ext>
                </a:extLst>
              </p:cNvPr>
              <p:cNvSpPr/>
              <p:nvPr/>
            </p:nvSpPr>
            <p:spPr>
              <a:xfrm>
                <a:off x="5841081" y="784170"/>
                <a:ext cx="2112069" cy="391281"/>
              </a:xfrm>
              <a:prstGeom prst="roundRect">
                <a:avLst>
                  <a:gd name="adj" fmla="val 16667"/>
                </a:avLst>
              </a:prstGeom>
              <a:solidFill>
                <a:schemeClr val="accent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D5DFB5B5-FA64-4BEE-B753-0656AB389907}"/>
                  </a:ext>
                </a:extLst>
              </p:cNvPr>
              <p:cNvSpPr txBox="1"/>
              <p:nvPr/>
            </p:nvSpPr>
            <p:spPr>
              <a:xfrm>
                <a:off x="5821893" y="819848"/>
                <a:ext cx="1987902" cy="307777"/>
              </a:xfrm>
              <a:prstGeom prst="rect">
                <a:avLst/>
              </a:prstGeom>
              <a:noFill/>
            </p:spPr>
            <p:txBody>
              <a:bodyPr wrap="square" rtlCol="0">
                <a:spAutoFit/>
              </a:bodyPr>
              <a:lstStyle/>
              <a:p>
                <a:pPr algn="ctr"/>
                <a:r>
                  <a:rPr lang="en-SG" altLang="ko-KR" sz="1400" b="1" dirty="0">
                    <a:solidFill>
                      <a:schemeClr val="bg1"/>
                    </a:solidFill>
                    <a:cs typeface="Arial" pitchFamily="34" charset="0"/>
                  </a:rPr>
                  <a:t>Spoofing / Layering</a:t>
                </a:r>
                <a:endParaRPr lang="ko-KR" altLang="en-US" sz="1400" b="1" dirty="0">
                  <a:solidFill>
                    <a:schemeClr val="bg1"/>
                  </a:solidFill>
                  <a:cs typeface="Arial" pitchFamily="34" charset="0"/>
                </a:endParaRPr>
              </a:p>
            </p:txBody>
          </p:sp>
          <p:sp>
            <p:nvSpPr>
              <p:cNvPr id="22" name="TextBox 21">
                <a:extLst>
                  <a:ext uri="{FF2B5EF4-FFF2-40B4-BE49-F238E27FC236}">
                    <a16:creationId xmlns:a16="http://schemas.microsoft.com/office/drawing/2014/main" id="{D6C24BE7-F4B7-4B22-90D0-D58085FC6A1F}"/>
                  </a:ext>
                </a:extLst>
              </p:cNvPr>
              <p:cNvSpPr txBox="1"/>
              <p:nvPr/>
            </p:nvSpPr>
            <p:spPr>
              <a:xfrm>
                <a:off x="6525936" y="1219970"/>
                <a:ext cx="1877468" cy="276999"/>
              </a:xfrm>
              <a:prstGeom prst="rect">
                <a:avLst/>
              </a:prstGeom>
              <a:noFill/>
            </p:spPr>
            <p:txBody>
              <a:bodyPr wrap="square" rtlCol="0">
                <a:spAutoFit/>
              </a:bodyPr>
              <a:lstStyle/>
              <a:p>
                <a:endParaRPr lang="en-US" altLang="ko-KR" sz="1200" dirty="0">
                  <a:solidFill>
                    <a:schemeClr val="bg1"/>
                  </a:solidFill>
                  <a:latin typeface="Arial" pitchFamily="34" charset="0"/>
                  <a:cs typeface="Arial" pitchFamily="34" charset="0"/>
                </a:endParaRPr>
              </a:p>
            </p:txBody>
          </p:sp>
        </p:grpSp>
      </p:grpSp>
      <p:grpSp>
        <p:nvGrpSpPr>
          <p:cNvPr id="23" name="Group 22">
            <a:extLst>
              <a:ext uri="{FF2B5EF4-FFF2-40B4-BE49-F238E27FC236}">
                <a16:creationId xmlns:a16="http://schemas.microsoft.com/office/drawing/2014/main" id="{1AA3D444-F46D-4F17-BF36-04EA53966BBC}"/>
              </a:ext>
            </a:extLst>
          </p:cNvPr>
          <p:cNvGrpSpPr/>
          <p:nvPr/>
        </p:nvGrpSpPr>
        <p:grpSpPr>
          <a:xfrm>
            <a:off x="9243881" y="4475382"/>
            <a:ext cx="2840056" cy="1980782"/>
            <a:chOff x="6031523" y="778095"/>
            <a:chExt cx="2840056" cy="1980782"/>
          </a:xfrm>
        </p:grpSpPr>
        <p:sp>
          <p:nvSpPr>
            <p:cNvPr id="24" name="Rectangle 23">
              <a:extLst>
                <a:ext uri="{FF2B5EF4-FFF2-40B4-BE49-F238E27FC236}">
                  <a16:creationId xmlns:a16="http://schemas.microsoft.com/office/drawing/2014/main" id="{E39C1B5F-C69F-4D54-848C-986E7863A7C5}"/>
                </a:ext>
              </a:extLst>
            </p:cNvPr>
            <p:cNvSpPr/>
            <p:nvPr/>
          </p:nvSpPr>
          <p:spPr>
            <a:xfrm>
              <a:off x="6383216" y="931985"/>
              <a:ext cx="2162908" cy="1826892"/>
            </a:xfrm>
            <a:prstGeom prst="rect">
              <a:avLst/>
            </a:prstGeom>
            <a:solidFill>
              <a:schemeClr val="accent5">
                <a:alpha val="7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IN Next LT W05 Regular"/>
                </a:rPr>
                <a:t>L</a:t>
              </a:r>
              <a:r>
                <a:rPr lang="en-US" b="0" i="0" dirty="0">
                  <a:solidFill>
                    <a:schemeClr val="bg1"/>
                  </a:solidFill>
                  <a:effectLst/>
                  <a:latin typeface="DIN Next LT W05 Regular"/>
                </a:rPr>
                <a:t>arge trade /order placed during the last few seconds of trading, or an auction session</a:t>
              </a:r>
            </a:p>
          </p:txBody>
        </p:sp>
        <p:sp>
          <p:nvSpPr>
            <p:cNvPr id="25" name="Rectangle: Rounded Corners 24">
              <a:extLst>
                <a:ext uri="{FF2B5EF4-FFF2-40B4-BE49-F238E27FC236}">
                  <a16:creationId xmlns:a16="http://schemas.microsoft.com/office/drawing/2014/main" id="{6238E599-161B-4F61-9D1D-C35A0B315FFE}"/>
                </a:ext>
              </a:extLst>
            </p:cNvPr>
            <p:cNvSpPr/>
            <p:nvPr/>
          </p:nvSpPr>
          <p:spPr>
            <a:xfrm>
              <a:off x="6031523" y="778095"/>
              <a:ext cx="2781204" cy="347574"/>
            </a:xfrm>
            <a:prstGeom prst="roundRect">
              <a:avLst>
                <a:gd name="adj" fmla="val 16667"/>
              </a:avLst>
            </a:prstGeom>
            <a:solidFill>
              <a:schemeClr val="accent5"/>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9A0429A5-1862-442C-8D18-0BA19DD329D4}"/>
                </a:ext>
              </a:extLst>
            </p:cNvPr>
            <p:cNvSpPr txBox="1"/>
            <p:nvPr/>
          </p:nvSpPr>
          <p:spPr>
            <a:xfrm>
              <a:off x="6090375" y="819848"/>
              <a:ext cx="2781204" cy="305821"/>
            </a:xfrm>
            <a:prstGeom prst="rect">
              <a:avLst/>
            </a:prstGeom>
            <a:noFill/>
          </p:spPr>
          <p:txBody>
            <a:bodyPr wrap="square" rtlCol="0">
              <a:spAutoFit/>
            </a:bodyPr>
            <a:lstStyle/>
            <a:p>
              <a:pPr algn="ctr"/>
              <a:r>
                <a:rPr lang="en-US" sz="1400" b="1" i="0" dirty="0">
                  <a:solidFill>
                    <a:schemeClr val="bg1"/>
                  </a:solidFill>
                  <a:effectLst/>
                </a:rPr>
                <a:t>Marking the (open / close / fix ) </a:t>
              </a:r>
              <a:endParaRPr lang="ko-KR" altLang="en-US" sz="2000" b="1" dirty="0">
                <a:solidFill>
                  <a:schemeClr val="bg1"/>
                </a:solidFill>
                <a:cs typeface="Arial" pitchFamily="34" charset="0"/>
              </a:endParaRPr>
            </a:p>
          </p:txBody>
        </p:sp>
      </p:grpSp>
      <p:sp>
        <p:nvSpPr>
          <p:cNvPr id="30" name="TextBox 29">
            <a:extLst>
              <a:ext uri="{FF2B5EF4-FFF2-40B4-BE49-F238E27FC236}">
                <a16:creationId xmlns:a16="http://schemas.microsoft.com/office/drawing/2014/main" id="{CA153A9F-2C4A-45AC-A502-A09FD356C802}"/>
              </a:ext>
            </a:extLst>
          </p:cNvPr>
          <p:cNvSpPr txBox="1"/>
          <p:nvPr/>
        </p:nvSpPr>
        <p:spPr>
          <a:xfrm>
            <a:off x="576238" y="4466144"/>
            <a:ext cx="5334882" cy="1661993"/>
          </a:xfrm>
          <a:prstGeom prst="rect">
            <a:avLst/>
          </a:prstGeom>
          <a:noFill/>
        </p:spPr>
        <p:txBody>
          <a:bodyPr wrap="square" lIns="36000" tIns="0" rIns="36000" bIns="0" rtlCol="0" anchor="ctr">
            <a:spAutoFit/>
          </a:bodyPr>
          <a:lstStyle/>
          <a:p>
            <a:r>
              <a:rPr lang="en-US" altLang="ko-KR" sz="4400" dirty="0">
                <a:solidFill>
                  <a:srgbClr val="FFC000"/>
                </a:solidFill>
                <a:latin typeface="+mj-lt"/>
              </a:rPr>
              <a:t>Market Abuse </a:t>
            </a:r>
          </a:p>
          <a:p>
            <a:r>
              <a:rPr lang="en-US" altLang="ko-KR" sz="4400" dirty="0">
                <a:solidFill>
                  <a:srgbClr val="FFC000"/>
                </a:solidFill>
                <a:latin typeface="+mj-lt"/>
              </a:rPr>
              <a:t>Use Cases</a:t>
            </a:r>
          </a:p>
          <a:p>
            <a:r>
              <a:rPr lang="en-SG" b="0" i="0" dirty="0">
                <a:solidFill>
                  <a:schemeClr val="bg1"/>
                </a:solidFill>
                <a:effectLst/>
                <a:latin typeface="Open Sans"/>
              </a:rPr>
              <a:t>(Nahum, 2022)</a:t>
            </a:r>
            <a:endParaRPr lang="ko-KR" altLang="en-US" dirty="0">
              <a:solidFill>
                <a:schemeClr val="bg1"/>
              </a:solidFill>
              <a:latin typeface="+mj-lt"/>
            </a:endParaRPr>
          </a:p>
        </p:txBody>
      </p:sp>
    </p:spTree>
    <p:extLst>
      <p:ext uri="{BB962C8B-B14F-4D97-AF65-F5344CB8AC3E}">
        <p14:creationId xmlns:p14="http://schemas.microsoft.com/office/powerpoint/2010/main" val="2241350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23529" y="283850"/>
            <a:ext cx="11573197" cy="724247"/>
          </a:xfrm>
          <a:prstGeom prst="rect">
            <a:avLst/>
          </a:prstGeom>
        </p:spPr>
        <p:txBody>
          <a:bodyPr>
            <a:normAutofit fontScale="92500" lnSpcReduction="20000"/>
          </a:bodyPr>
          <a:lstStyle/>
          <a:p>
            <a:r>
              <a:rPr lang="en-US" dirty="0"/>
              <a:t>What Next ? </a:t>
            </a:r>
          </a:p>
        </p:txBody>
      </p:sp>
      <p:sp>
        <p:nvSpPr>
          <p:cNvPr id="3" name="Rectangle 2">
            <a:extLst>
              <a:ext uri="{FF2B5EF4-FFF2-40B4-BE49-F238E27FC236}">
                <a16:creationId xmlns:a16="http://schemas.microsoft.com/office/drawing/2014/main" id="{F85D84FB-B9AD-451C-B829-31C0171022DC}"/>
              </a:ext>
            </a:extLst>
          </p:cNvPr>
          <p:cNvSpPr/>
          <p:nvPr/>
        </p:nvSpPr>
        <p:spPr>
          <a:xfrm>
            <a:off x="0" y="2682553"/>
            <a:ext cx="12192000" cy="232404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Oval 3">
            <a:extLst>
              <a:ext uri="{FF2B5EF4-FFF2-40B4-BE49-F238E27FC236}">
                <a16:creationId xmlns:a16="http://schemas.microsoft.com/office/drawing/2014/main" id="{B876A8B0-F0B1-42BF-8A04-031CD38047D4}"/>
              </a:ext>
            </a:extLst>
          </p:cNvPr>
          <p:cNvSpPr/>
          <p:nvPr/>
        </p:nvSpPr>
        <p:spPr>
          <a:xfrm>
            <a:off x="1040349" y="2258017"/>
            <a:ext cx="1260000" cy="1260000"/>
          </a:xfrm>
          <a:prstGeom prst="ellipse">
            <a:avLst/>
          </a:prstGeom>
          <a:solidFill>
            <a:schemeClr val="accent1"/>
          </a:solidFill>
          <a:ln w="635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Oval 4">
            <a:extLst>
              <a:ext uri="{FF2B5EF4-FFF2-40B4-BE49-F238E27FC236}">
                <a16:creationId xmlns:a16="http://schemas.microsoft.com/office/drawing/2014/main" id="{5F91A248-0092-4FFA-9BC8-2BB7FCCE3FA7}"/>
              </a:ext>
            </a:extLst>
          </p:cNvPr>
          <p:cNvSpPr/>
          <p:nvPr/>
        </p:nvSpPr>
        <p:spPr>
          <a:xfrm>
            <a:off x="1040349" y="4264854"/>
            <a:ext cx="1260000" cy="1260000"/>
          </a:xfrm>
          <a:prstGeom prst="ellipse">
            <a:avLst/>
          </a:prstGeom>
          <a:solidFill>
            <a:srgbClr val="00B0F0"/>
          </a:solidFill>
          <a:ln w="635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Plus 7">
            <a:extLst>
              <a:ext uri="{FF2B5EF4-FFF2-40B4-BE49-F238E27FC236}">
                <a16:creationId xmlns:a16="http://schemas.microsoft.com/office/drawing/2014/main" id="{11C3043C-D25A-43CF-AD35-55248B7A5FB6}"/>
              </a:ext>
            </a:extLst>
          </p:cNvPr>
          <p:cNvSpPr/>
          <p:nvPr/>
        </p:nvSpPr>
        <p:spPr>
          <a:xfrm>
            <a:off x="1321126" y="3534320"/>
            <a:ext cx="698446" cy="698446"/>
          </a:xfrm>
          <a:prstGeom prst="mathPl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Oval 6">
            <a:extLst>
              <a:ext uri="{FF2B5EF4-FFF2-40B4-BE49-F238E27FC236}">
                <a16:creationId xmlns:a16="http://schemas.microsoft.com/office/drawing/2014/main" id="{71CCD7FC-BBF6-4FDA-AE2A-B92608B25595}"/>
              </a:ext>
            </a:extLst>
          </p:cNvPr>
          <p:cNvSpPr/>
          <p:nvPr/>
        </p:nvSpPr>
        <p:spPr>
          <a:xfrm>
            <a:off x="3888020" y="2757507"/>
            <a:ext cx="2304256" cy="2304256"/>
          </a:xfrm>
          <a:prstGeom prst="ellipse">
            <a:avLst/>
          </a:prstGeom>
          <a:solidFill>
            <a:srgbClr val="6DD9C7"/>
          </a:solidFill>
          <a:ln w="635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TextBox 7">
            <a:extLst>
              <a:ext uri="{FF2B5EF4-FFF2-40B4-BE49-F238E27FC236}">
                <a16:creationId xmlns:a16="http://schemas.microsoft.com/office/drawing/2014/main" id="{98809E9A-1E34-43B3-98EB-0F9EA7527CD5}"/>
              </a:ext>
            </a:extLst>
          </p:cNvPr>
          <p:cNvSpPr txBox="1"/>
          <p:nvPr/>
        </p:nvSpPr>
        <p:spPr>
          <a:xfrm>
            <a:off x="6806900" y="2652058"/>
            <a:ext cx="4789073" cy="1569660"/>
          </a:xfrm>
          <a:prstGeom prst="rect">
            <a:avLst/>
          </a:prstGeom>
          <a:noFill/>
        </p:spPr>
        <p:txBody>
          <a:bodyPr wrap="square" rtlCol="0">
            <a:spAutoFit/>
          </a:bodyPr>
          <a:lstStyle/>
          <a:p>
            <a:r>
              <a:rPr lang="en-SG" altLang="ko-KR" sz="2400" dirty="0">
                <a:solidFill>
                  <a:schemeClr val="accent4"/>
                </a:solidFill>
                <a:cs typeface="Arial" pitchFamily="34" charset="0"/>
              </a:rPr>
              <a:t>Data in relation to expected behaviours are analysed in accordance to, patterns and anomaly to be identified. </a:t>
            </a:r>
            <a:endParaRPr lang="ko-KR" altLang="en-US" sz="2400" dirty="0">
              <a:solidFill>
                <a:schemeClr val="accent4"/>
              </a:solidFill>
              <a:cs typeface="Arial" pitchFamily="34" charset="0"/>
            </a:endParaRPr>
          </a:p>
        </p:txBody>
      </p:sp>
      <p:sp>
        <p:nvSpPr>
          <p:cNvPr id="9" name="TextBox 8">
            <a:extLst>
              <a:ext uri="{FF2B5EF4-FFF2-40B4-BE49-F238E27FC236}">
                <a16:creationId xmlns:a16="http://schemas.microsoft.com/office/drawing/2014/main" id="{9EC4C05D-D04F-49D5-9FE0-663ACF7F82B8}"/>
              </a:ext>
            </a:extLst>
          </p:cNvPr>
          <p:cNvSpPr txBox="1"/>
          <p:nvPr/>
        </p:nvSpPr>
        <p:spPr>
          <a:xfrm>
            <a:off x="6347770" y="4300789"/>
            <a:ext cx="5248203" cy="646331"/>
          </a:xfrm>
          <a:prstGeom prst="rect">
            <a:avLst/>
          </a:prstGeom>
          <a:noFill/>
        </p:spPr>
        <p:txBody>
          <a:bodyPr wrap="square" rtlCol="0">
            <a:spAutoFit/>
          </a:bodyPr>
          <a:lstStyle/>
          <a:p>
            <a:pPr algn="ctr"/>
            <a:r>
              <a:rPr lang="en-US" altLang="ko-KR" b="1" dirty="0">
                <a:solidFill>
                  <a:schemeClr val="bg1"/>
                </a:solidFill>
                <a:cs typeface="Arial" pitchFamily="34" charset="0"/>
              </a:rPr>
              <a:t>ML Usage of Pattern Recognition and</a:t>
            </a:r>
          </a:p>
          <a:p>
            <a:pPr algn="ctr"/>
            <a:r>
              <a:rPr lang="en-US" altLang="ko-KR" b="1" dirty="0">
                <a:solidFill>
                  <a:schemeClr val="bg1"/>
                </a:solidFill>
                <a:cs typeface="Arial" pitchFamily="34" charset="0"/>
              </a:rPr>
              <a:t> Time Series analysis </a:t>
            </a:r>
            <a:endParaRPr lang="ko-KR" altLang="en-US" b="1" dirty="0">
              <a:solidFill>
                <a:schemeClr val="bg1"/>
              </a:solidFill>
              <a:cs typeface="Arial" pitchFamily="34" charset="0"/>
            </a:endParaRPr>
          </a:p>
        </p:txBody>
      </p:sp>
      <p:sp>
        <p:nvSpPr>
          <p:cNvPr id="10" name="Equal 10">
            <a:extLst>
              <a:ext uri="{FF2B5EF4-FFF2-40B4-BE49-F238E27FC236}">
                <a16:creationId xmlns:a16="http://schemas.microsoft.com/office/drawing/2014/main" id="{CE62953F-05A7-46F6-9AD3-7BC00397F0F2}"/>
              </a:ext>
            </a:extLst>
          </p:cNvPr>
          <p:cNvSpPr/>
          <p:nvPr/>
        </p:nvSpPr>
        <p:spPr>
          <a:xfrm>
            <a:off x="2626307" y="3559999"/>
            <a:ext cx="647088" cy="647088"/>
          </a:xfrm>
          <a:prstGeom prst="mathEqual">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2" name="Group 11">
            <a:extLst>
              <a:ext uri="{FF2B5EF4-FFF2-40B4-BE49-F238E27FC236}">
                <a16:creationId xmlns:a16="http://schemas.microsoft.com/office/drawing/2014/main" id="{7BDC50C0-6694-4C3B-B598-1ECAE5295725}"/>
              </a:ext>
            </a:extLst>
          </p:cNvPr>
          <p:cNvGrpSpPr/>
          <p:nvPr/>
        </p:nvGrpSpPr>
        <p:grpSpPr>
          <a:xfrm>
            <a:off x="2699460" y="5464000"/>
            <a:ext cx="3918658" cy="611288"/>
            <a:chOff x="539552" y="3029577"/>
            <a:chExt cx="1872208" cy="611288"/>
          </a:xfrm>
        </p:grpSpPr>
        <p:sp>
          <p:nvSpPr>
            <p:cNvPr id="13" name="TextBox 12">
              <a:extLst>
                <a:ext uri="{FF2B5EF4-FFF2-40B4-BE49-F238E27FC236}">
                  <a16:creationId xmlns:a16="http://schemas.microsoft.com/office/drawing/2014/main" id="{14ABF9A0-FD1B-4FF5-AF08-64CAC0DAB602}"/>
                </a:ext>
              </a:extLst>
            </p:cNvPr>
            <p:cNvSpPr txBox="1"/>
            <p:nvPr/>
          </p:nvSpPr>
          <p:spPr>
            <a:xfrm>
              <a:off x="539552" y="3271533"/>
              <a:ext cx="1872208" cy="369332"/>
            </a:xfrm>
            <a:prstGeom prst="rect">
              <a:avLst/>
            </a:prstGeom>
            <a:noFill/>
          </p:spPr>
          <p:txBody>
            <a:bodyPr wrap="square" rtlCol="0">
              <a:spAutoFit/>
            </a:bodyPr>
            <a:lstStyle/>
            <a:p>
              <a:r>
                <a:rPr lang="en-US" altLang="ko-KR" dirty="0">
                  <a:solidFill>
                    <a:schemeClr val="tx1">
                      <a:lumMod val="75000"/>
                      <a:lumOff val="25000"/>
                    </a:schemeClr>
                  </a:solidFill>
                  <a:cs typeface="Arial" pitchFamily="34" charset="0"/>
                </a:rPr>
                <a:t>The Citi Traded and Brokered data .  </a:t>
              </a:r>
            </a:p>
          </p:txBody>
        </p:sp>
        <p:sp>
          <p:nvSpPr>
            <p:cNvPr id="14" name="TextBox 13">
              <a:extLst>
                <a:ext uri="{FF2B5EF4-FFF2-40B4-BE49-F238E27FC236}">
                  <a16:creationId xmlns:a16="http://schemas.microsoft.com/office/drawing/2014/main" id="{6A5BDF3A-E368-43F6-996D-78E1E39DBE4B}"/>
                </a:ext>
              </a:extLst>
            </p:cNvPr>
            <p:cNvSpPr txBox="1"/>
            <p:nvPr/>
          </p:nvSpPr>
          <p:spPr>
            <a:xfrm>
              <a:off x="539552" y="3029577"/>
              <a:ext cx="1872207" cy="369332"/>
            </a:xfrm>
            <a:prstGeom prst="rect">
              <a:avLst/>
            </a:prstGeom>
            <a:noFill/>
          </p:spPr>
          <p:txBody>
            <a:bodyPr wrap="square" rtlCol="0">
              <a:spAutoFit/>
            </a:bodyPr>
            <a:lstStyle/>
            <a:p>
              <a:r>
                <a:rPr lang="en-US" altLang="ko-KR" b="1" dirty="0">
                  <a:solidFill>
                    <a:schemeClr val="tx1">
                      <a:lumMod val="75000"/>
                      <a:lumOff val="25000"/>
                    </a:schemeClr>
                  </a:solidFill>
                  <a:cs typeface="Arial" pitchFamily="34" charset="0"/>
                </a:rPr>
                <a:t>Market Data</a:t>
              </a:r>
              <a:endParaRPr lang="ko-KR" altLang="en-US" b="1" dirty="0">
                <a:solidFill>
                  <a:schemeClr val="tx1">
                    <a:lumMod val="75000"/>
                    <a:lumOff val="25000"/>
                  </a:schemeClr>
                </a:solidFill>
                <a:cs typeface="Arial" pitchFamily="34" charset="0"/>
              </a:endParaRPr>
            </a:p>
          </p:txBody>
        </p:sp>
      </p:grpSp>
      <p:grpSp>
        <p:nvGrpSpPr>
          <p:cNvPr id="15" name="Group 14">
            <a:extLst>
              <a:ext uri="{FF2B5EF4-FFF2-40B4-BE49-F238E27FC236}">
                <a16:creationId xmlns:a16="http://schemas.microsoft.com/office/drawing/2014/main" id="{7F65705F-ED8E-4741-82FB-D53FEC113030}"/>
              </a:ext>
            </a:extLst>
          </p:cNvPr>
          <p:cNvGrpSpPr/>
          <p:nvPr/>
        </p:nvGrpSpPr>
        <p:grpSpPr>
          <a:xfrm>
            <a:off x="2683387" y="1593147"/>
            <a:ext cx="4274003" cy="888287"/>
            <a:chOff x="539552" y="3029577"/>
            <a:chExt cx="1872208" cy="888287"/>
          </a:xfrm>
        </p:grpSpPr>
        <p:sp>
          <p:nvSpPr>
            <p:cNvPr id="16" name="TextBox 15">
              <a:extLst>
                <a:ext uri="{FF2B5EF4-FFF2-40B4-BE49-F238E27FC236}">
                  <a16:creationId xmlns:a16="http://schemas.microsoft.com/office/drawing/2014/main" id="{65979102-0D54-4D67-BA49-77478B00AE61}"/>
                </a:ext>
              </a:extLst>
            </p:cNvPr>
            <p:cNvSpPr txBox="1"/>
            <p:nvPr/>
          </p:nvSpPr>
          <p:spPr>
            <a:xfrm>
              <a:off x="539552" y="3271533"/>
              <a:ext cx="1872208" cy="646331"/>
            </a:xfrm>
            <a:prstGeom prst="rect">
              <a:avLst/>
            </a:prstGeom>
            <a:noFill/>
          </p:spPr>
          <p:txBody>
            <a:bodyPr wrap="square" rtlCol="0">
              <a:spAutoFit/>
            </a:bodyPr>
            <a:lstStyle/>
            <a:p>
              <a:r>
                <a:rPr lang="en-US" altLang="ko-KR" dirty="0">
                  <a:solidFill>
                    <a:schemeClr val="tx1">
                      <a:lumMod val="75000"/>
                      <a:lumOff val="25000"/>
                    </a:schemeClr>
                  </a:solidFill>
                  <a:cs typeface="Arial" pitchFamily="34" charset="0"/>
                </a:rPr>
                <a:t>All behaviors that are to be surveilled and monitored</a:t>
              </a:r>
            </a:p>
          </p:txBody>
        </p:sp>
        <p:sp>
          <p:nvSpPr>
            <p:cNvPr id="17" name="TextBox 16">
              <a:extLst>
                <a:ext uri="{FF2B5EF4-FFF2-40B4-BE49-F238E27FC236}">
                  <a16:creationId xmlns:a16="http://schemas.microsoft.com/office/drawing/2014/main" id="{DA282F9B-49CE-44E9-B681-A6968AD3CDB2}"/>
                </a:ext>
              </a:extLst>
            </p:cNvPr>
            <p:cNvSpPr txBox="1"/>
            <p:nvPr/>
          </p:nvSpPr>
          <p:spPr>
            <a:xfrm>
              <a:off x="539552" y="3029577"/>
              <a:ext cx="1872207" cy="369332"/>
            </a:xfrm>
            <a:prstGeom prst="rect">
              <a:avLst/>
            </a:prstGeom>
            <a:noFill/>
          </p:spPr>
          <p:txBody>
            <a:bodyPr wrap="square" rtlCol="0">
              <a:spAutoFit/>
            </a:bodyPr>
            <a:lstStyle/>
            <a:p>
              <a:r>
                <a:rPr lang="en-US" altLang="ko-KR" b="1" dirty="0">
                  <a:solidFill>
                    <a:schemeClr val="tx1">
                      <a:lumMod val="75000"/>
                      <a:lumOff val="25000"/>
                    </a:schemeClr>
                  </a:solidFill>
                  <a:cs typeface="Arial" pitchFamily="34" charset="0"/>
                </a:rPr>
                <a:t>Market Abuse - Use Case(s)</a:t>
              </a:r>
              <a:endParaRPr lang="ko-KR" altLang="en-US" b="1" dirty="0">
                <a:solidFill>
                  <a:schemeClr val="tx1">
                    <a:lumMod val="75000"/>
                    <a:lumOff val="25000"/>
                  </a:schemeClr>
                </a:solidFill>
                <a:cs typeface="Arial" pitchFamily="34" charset="0"/>
              </a:endParaRPr>
            </a:p>
          </p:txBody>
        </p:sp>
      </p:grpSp>
      <p:cxnSp>
        <p:nvCxnSpPr>
          <p:cNvPr id="18" name="Elbow Connector 5">
            <a:extLst>
              <a:ext uri="{FF2B5EF4-FFF2-40B4-BE49-F238E27FC236}">
                <a16:creationId xmlns:a16="http://schemas.microsoft.com/office/drawing/2014/main" id="{25748B69-F2A2-465E-93D4-D05B462A16E1}"/>
              </a:ext>
            </a:extLst>
          </p:cNvPr>
          <p:cNvCxnSpPr>
            <a:cxnSpLocks/>
          </p:cNvCxnSpPr>
          <p:nvPr/>
        </p:nvCxnSpPr>
        <p:spPr>
          <a:xfrm rot="10800000" flipV="1">
            <a:off x="1670914" y="2042017"/>
            <a:ext cx="720000" cy="216000"/>
          </a:xfrm>
          <a:prstGeom prst="bentConnector2">
            <a:avLst/>
          </a:prstGeom>
          <a:ln w="25400">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9" name="Elbow Connector 30">
            <a:extLst>
              <a:ext uri="{FF2B5EF4-FFF2-40B4-BE49-F238E27FC236}">
                <a16:creationId xmlns:a16="http://schemas.microsoft.com/office/drawing/2014/main" id="{8DC464EE-73A5-44AB-898A-A504387F7F06}"/>
              </a:ext>
            </a:extLst>
          </p:cNvPr>
          <p:cNvCxnSpPr>
            <a:cxnSpLocks/>
          </p:cNvCxnSpPr>
          <p:nvPr/>
        </p:nvCxnSpPr>
        <p:spPr>
          <a:xfrm rot="10800000">
            <a:off x="1670914" y="5599808"/>
            <a:ext cx="720000" cy="216000"/>
          </a:xfrm>
          <a:prstGeom prst="bentConnector2">
            <a:avLst/>
          </a:prstGeom>
          <a:ln w="25400">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1" name="Parallelogram 30">
            <a:extLst>
              <a:ext uri="{FF2B5EF4-FFF2-40B4-BE49-F238E27FC236}">
                <a16:creationId xmlns:a16="http://schemas.microsoft.com/office/drawing/2014/main" id="{518DEDE0-474E-4853-9F2E-5BC1C322DC10}"/>
              </a:ext>
            </a:extLst>
          </p:cNvPr>
          <p:cNvSpPr/>
          <p:nvPr/>
        </p:nvSpPr>
        <p:spPr>
          <a:xfrm flipH="1">
            <a:off x="1421382" y="4657221"/>
            <a:ext cx="514976" cy="51625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3" name="Block Arc 14">
            <a:extLst>
              <a:ext uri="{FF2B5EF4-FFF2-40B4-BE49-F238E27FC236}">
                <a16:creationId xmlns:a16="http://schemas.microsoft.com/office/drawing/2014/main" id="{1CC05093-247A-42B0-B914-565486E4B52A}"/>
              </a:ext>
            </a:extLst>
          </p:cNvPr>
          <p:cNvSpPr/>
          <p:nvPr/>
        </p:nvSpPr>
        <p:spPr>
          <a:xfrm rot="16200000">
            <a:off x="1363366" y="2579845"/>
            <a:ext cx="567400" cy="567774"/>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rgbClr val="92D050"/>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pic>
        <p:nvPicPr>
          <p:cNvPr id="34" name="Picture 3" descr="D:\Fullppt\005-PNG이미지\magnifying-glass-189254.png">
            <a:extLst>
              <a:ext uri="{FF2B5EF4-FFF2-40B4-BE49-F238E27FC236}">
                <a16:creationId xmlns:a16="http://schemas.microsoft.com/office/drawing/2014/main" id="{41B9DF44-E343-47ED-AC23-8A6566B83D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8917536" flipH="1">
            <a:off x="4243716" y="3119906"/>
            <a:ext cx="1553980" cy="1527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082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2EACE2C-F0BB-4B26-BDA0-E1B66FC049A7}"/>
              </a:ext>
            </a:extLst>
          </p:cNvPr>
          <p:cNvSpPr txBox="1"/>
          <p:nvPr/>
        </p:nvSpPr>
        <p:spPr>
          <a:xfrm>
            <a:off x="7293314" y="2945553"/>
            <a:ext cx="4777152" cy="830997"/>
          </a:xfrm>
          <a:prstGeom prst="rect">
            <a:avLst/>
          </a:prstGeom>
          <a:noFill/>
        </p:spPr>
        <p:txBody>
          <a:bodyPr wrap="square" rtlCol="0" anchor="ctr">
            <a:spAutoFit/>
          </a:bodyPr>
          <a:lstStyle/>
          <a:p>
            <a:r>
              <a:rPr lang="en-US" altLang="ko-KR" sz="4800" b="1" dirty="0">
                <a:latin typeface="+mj-lt"/>
                <a:cs typeface="Arial" pitchFamily="34" charset="0"/>
              </a:rPr>
              <a:t>Market Data</a:t>
            </a:r>
            <a:endParaRPr lang="ko-KR" altLang="en-US" sz="4800" b="1" dirty="0">
              <a:latin typeface="+mj-lt"/>
              <a:cs typeface="Arial" pitchFamily="34" charset="0"/>
            </a:endParaRPr>
          </a:p>
        </p:txBody>
      </p:sp>
      <p:sp>
        <p:nvSpPr>
          <p:cNvPr id="11" name="TextBox 10">
            <a:extLst>
              <a:ext uri="{FF2B5EF4-FFF2-40B4-BE49-F238E27FC236}">
                <a16:creationId xmlns:a16="http://schemas.microsoft.com/office/drawing/2014/main" id="{DF7CD60F-31E5-47BD-825E-DF5FFB019C06}"/>
              </a:ext>
            </a:extLst>
          </p:cNvPr>
          <p:cNvSpPr txBox="1"/>
          <p:nvPr/>
        </p:nvSpPr>
        <p:spPr>
          <a:xfrm>
            <a:off x="7313463" y="3708637"/>
            <a:ext cx="4777096" cy="379656"/>
          </a:xfrm>
          <a:prstGeom prst="rect">
            <a:avLst/>
          </a:prstGeom>
          <a:noFill/>
        </p:spPr>
        <p:txBody>
          <a:bodyPr wrap="square" rtlCol="0" anchor="ctr">
            <a:spAutoFit/>
          </a:bodyPr>
          <a:lstStyle/>
          <a:p>
            <a:r>
              <a:rPr lang="en-US" altLang="ko-KR" sz="1867" dirty="0">
                <a:cs typeface="Arial" pitchFamily="34" charset="0"/>
              </a:rPr>
              <a:t>Time Series Analysis </a:t>
            </a:r>
            <a:endParaRPr lang="ko-KR" altLang="en-US" sz="1867" dirty="0">
              <a:cs typeface="Arial" pitchFamily="34" charset="0"/>
            </a:endParaRPr>
          </a:p>
        </p:txBody>
      </p:sp>
    </p:spTree>
    <p:extLst>
      <p:ext uri="{BB962C8B-B14F-4D97-AF65-F5344CB8AC3E}">
        <p14:creationId xmlns:p14="http://schemas.microsoft.com/office/powerpoint/2010/main" val="4187828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09401" y="763083"/>
            <a:ext cx="11573197" cy="724247"/>
          </a:xfrm>
          <a:prstGeom prst="rect">
            <a:avLst/>
          </a:prstGeom>
        </p:spPr>
        <p:txBody>
          <a:bodyPr>
            <a:normAutofit fontScale="32500" lnSpcReduction="20000"/>
          </a:bodyPr>
          <a:lstStyle/>
          <a:p>
            <a:r>
              <a:rPr lang="en-US" sz="14400" b="1" dirty="0"/>
              <a:t>Appreciating Time-Series Family Tree</a:t>
            </a:r>
            <a:endParaRPr lang="en-US" b="1" dirty="0"/>
          </a:p>
        </p:txBody>
      </p:sp>
      <p:sp>
        <p:nvSpPr>
          <p:cNvPr id="3" name="Rectangle 2">
            <a:extLst>
              <a:ext uri="{FF2B5EF4-FFF2-40B4-BE49-F238E27FC236}">
                <a16:creationId xmlns:a16="http://schemas.microsoft.com/office/drawing/2014/main" id="{08461215-73BE-40FB-A801-36EFFD46890B}"/>
              </a:ext>
            </a:extLst>
          </p:cNvPr>
          <p:cNvSpPr/>
          <p:nvPr/>
        </p:nvSpPr>
        <p:spPr>
          <a:xfrm>
            <a:off x="9168095" y="2803896"/>
            <a:ext cx="2105076" cy="326352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1200" dirty="0">
              <a:solidFill>
                <a:schemeClr val="tx1">
                  <a:lumMod val="65000"/>
                  <a:lumOff val="35000"/>
                </a:schemeClr>
              </a:solidFill>
              <a:cs typeface="Arial" pitchFamily="34" charset="0"/>
            </a:endParaRPr>
          </a:p>
        </p:txBody>
      </p:sp>
      <p:sp>
        <p:nvSpPr>
          <p:cNvPr id="4" name="Chevron 3">
            <a:extLst>
              <a:ext uri="{FF2B5EF4-FFF2-40B4-BE49-F238E27FC236}">
                <a16:creationId xmlns:a16="http://schemas.microsoft.com/office/drawing/2014/main" id="{0D271BF9-713B-41D0-90E0-5CC8311DE6E4}"/>
              </a:ext>
            </a:extLst>
          </p:cNvPr>
          <p:cNvSpPr/>
          <p:nvPr/>
        </p:nvSpPr>
        <p:spPr>
          <a:xfrm>
            <a:off x="918830" y="3542172"/>
            <a:ext cx="2042102" cy="893484"/>
          </a:xfrm>
          <a:prstGeom prst="chevr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5" name="Chevron 4">
            <a:extLst>
              <a:ext uri="{FF2B5EF4-FFF2-40B4-BE49-F238E27FC236}">
                <a16:creationId xmlns:a16="http://schemas.microsoft.com/office/drawing/2014/main" id="{01E0273A-B459-4CD0-8435-5CF254BFE226}"/>
              </a:ext>
            </a:extLst>
          </p:cNvPr>
          <p:cNvSpPr/>
          <p:nvPr/>
        </p:nvSpPr>
        <p:spPr>
          <a:xfrm>
            <a:off x="2987884" y="3114722"/>
            <a:ext cx="2042102" cy="893484"/>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6" name="Chevron 5">
            <a:extLst>
              <a:ext uri="{FF2B5EF4-FFF2-40B4-BE49-F238E27FC236}">
                <a16:creationId xmlns:a16="http://schemas.microsoft.com/office/drawing/2014/main" id="{53E938E4-B903-4E78-890B-D2C0B4A4A281}"/>
              </a:ext>
            </a:extLst>
          </p:cNvPr>
          <p:cNvSpPr/>
          <p:nvPr/>
        </p:nvSpPr>
        <p:spPr>
          <a:xfrm>
            <a:off x="5056938" y="2687274"/>
            <a:ext cx="2042102" cy="893484"/>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7" name="Chevron 6">
            <a:extLst>
              <a:ext uri="{FF2B5EF4-FFF2-40B4-BE49-F238E27FC236}">
                <a16:creationId xmlns:a16="http://schemas.microsoft.com/office/drawing/2014/main" id="{B4CBDB40-14D8-445F-AAA2-A37966BF7CB8}"/>
              </a:ext>
            </a:extLst>
          </p:cNvPr>
          <p:cNvSpPr/>
          <p:nvPr/>
        </p:nvSpPr>
        <p:spPr>
          <a:xfrm>
            <a:off x="7125992" y="2259825"/>
            <a:ext cx="2042102" cy="893484"/>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 name="Chevron 7">
            <a:extLst>
              <a:ext uri="{FF2B5EF4-FFF2-40B4-BE49-F238E27FC236}">
                <a16:creationId xmlns:a16="http://schemas.microsoft.com/office/drawing/2014/main" id="{29863FB2-BB9F-4CEE-A775-3AF41CCCB421}"/>
              </a:ext>
            </a:extLst>
          </p:cNvPr>
          <p:cNvSpPr/>
          <p:nvPr/>
        </p:nvSpPr>
        <p:spPr>
          <a:xfrm>
            <a:off x="9195048" y="1832376"/>
            <a:ext cx="2042102" cy="893484"/>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9" name="Rectangle 8">
            <a:extLst>
              <a:ext uri="{FF2B5EF4-FFF2-40B4-BE49-F238E27FC236}">
                <a16:creationId xmlns:a16="http://schemas.microsoft.com/office/drawing/2014/main" id="{243275C8-BCE5-4258-AD9C-4BE1B63BF8B8}"/>
              </a:ext>
            </a:extLst>
          </p:cNvPr>
          <p:cNvSpPr/>
          <p:nvPr/>
        </p:nvSpPr>
        <p:spPr>
          <a:xfrm>
            <a:off x="7099041" y="3246640"/>
            <a:ext cx="2069053" cy="2820777"/>
          </a:xfrm>
          <a:prstGeom prst="rect">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ectangle 9">
            <a:extLst>
              <a:ext uri="{FF2B5EF4-FFF2-40B4-BE49-F238E27FC236}">
                <a16:creationId xmlns:a16="http://schemas.microsoft.com/office/drawing/2014/main" id="{9455025A-0387-4B0E-A1A6-AC0967700908}"/>
              </a:ext>
            </a:extLst>
          </p:cNvPr>
          <p:cNvSpPr/>
          <p:nvPr/>
        </p:nvSpPr>
        <p:spPr>
          <a:xfrm>
            <a:off x="5029988" y="3688604"/>
            <a:ext cx="2069054" cy="237881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Rectangle 10">
            <a:extLst>
              <a:ext uri="{FF2B5EF4-FFF2-40B4-BE49-F238E27FC236}">
                <a16:creationId xmlns:a16="http://schemas.microsoft.com/office/drawing/2014/main" id="{979DF2F2-2AAF-423B-9C1A-E3CA37AC6BBB}"/>
              </a:ext>
            </a:extLst>
          </p:cNvPr>
          <p:cNvSpPr/>
          <p:nvPr/>
        </p:nvSpPr>
        <p:spPr>
          <a:xfrm>
            <a:off x="2987884" y="4084563"/>
            <a:ext cx="2042102" cy="1982855"/>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2" name="Rectangle 11">
            <a:extLst>
              <a:ext uri="{FF2B5EF4-FFF2-40B4-BE49-F238E27FC236}">
                <a16:creationId xmlns:a16="http://schemas.microsoft.com/office/drawing/2014/main" id="{D8FAC203-2011-4453-B617-FFB3DD1E00E9}"/>
              </a:ext>
            </a:extLst>
          </p:cNvPr>
          <p:cNvSpPr/>
          <p:nvPr/>
        </p:nvSpPr>
        <p:spPr>
          <a:xfrm>
            <a:off x="932387" y="4495694"/>
            <a:ext cx="2055497" cy="157172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TextBox 12">
            <a:extLst>
              <a:ext uri="{FF2B5EF4-FFF2-40B4-BE49-F238E27FC236}">
                <a16:creationId xmlns:a16="http://schemas.microsoft.com/office/drawing/2014/main" id="{314082F2-4BAD-44A6-AF6A-9285015585DB}"/>
              </a:ext>
            </a:extLst>
          </p:cNvPr>
          <p:cNvSpPr txBox="1"/>
          <p:nvPr/>
        </p:nvSpPr>
        <p:spPr>
          <a:xfrm>
            <a:off x="1438639" y="3727305"/>
            <a:ext cx="1002485"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ARMA </a:t>
            </a:r>
            <a:endParaRPr lang="ko-KR" altLang="en-US" sz="1400" b="1" dirty="0">
              <a:solidFill>
                <a:schemeClr val="bg1"/>
              </a:solidFill>
              <a:cs typeface="Arial" pitchFamily="34" charset="0"/>
            </a:endParaRPr>
          </a:p>
        </p:txBody>
      </p:sp>
      <p:sp>
        <p:nvSpPr>
          <p:cNvPr id="14" name="TextBox 13">
            <a:extLst>
              <a:ext uri="{FF2B5EF4-FFF2-40B4-BE49-F238E27FC236}">
                <a16:creationId xmlns:a16="http://schemas.microsoft.com/office/drawing/2014/main" id="{A01A7B38-9CD0-43B0-BBE2-116116D27F63}"/>
              </a:ext>
            </a:extLst>
          </p:cNvPr>
          <p:cNvSpPr txBox="1"/>
          <p:nvPr/>
        </p:nvSpPr>
        <p:spPr>
          <a:xfrm>
            <a:off x="3507693" y="3299856"/>
            <a:ext cx="1002485"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ARIMA</a:t>
            </a:r>
            <a:endParaRPr lang="ko-KR" altLang="en-US" sz="1400" b="1" dirty="0">
              <a:solidFill>
                <a:schemeClr val="bg1"/>
              </a:solidFill>
              <a:cs typeface="Arial" pitchFamily="34" charset="0"/>
            </a:endParaRPr>
          </a:p>
        </p:txBody>
      </p:sp>
      <p:sp>
        <p:nvSpPr>
          <p:cNvPr id="15" name="TextBox 14">
            <a:extLst>
              <a:ext uri="{FF2B5EF4-FFF2-40B4-BE49-F238E27FC236}">
                <a16:creationId xmlns:a16="http://schemas.microsoft.com/office/drawing/2014/main" id="{CF0B5A58-2E50-4E36-9C18-683C49ADB133}"/>
              </a:ext>
            </a:extLst>
          </p:cNvPr>
          <p:cNvSpPr txBox="1"/>
          <p:nvPr/>
        </p:nvSpPr>
        <p:spPr>
          <a:xfrm>
            <a:off x="5576747" y="2872407"/>
            <a:ext cx="1002485"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SARMA</a:t>
            </a:r>
            <a:endParaRPr lang="ko-KR" altLang="en-US" sz="1400" b="1" dirty="0">
              <a:solidFill>
                <a:schemeClr val="bg1"/>
              </a:solidFill>
              <a:cs typeface="Arial" pitchFamily="34" charset="0"/>
            </a:endParaRPr>
          </a:p>
        </p:txBody>
      </p:sp>
      <p:sp>
        <p:nvSpPr>
          <p:cNvPr id="16" name="TextBox 15">
            <a:extLst>
              <a:ext uri="{FF2B5EF4-FFF2-40B4-BE49-F238E27FC236}">
                <a16:creationId xmlns:a16="http://schemas.microsoft.com/office/drawing/2014/main" id="{92B1FE9C-E64F-4162-9D3C-92C1C5F8837A}"/>
              </a:ext>
            </a:extLst>
          </p:cNvPr>
          <p:cNvSpPr txBox="1"/>
          <p:nvPr/>
        </p:nvSpPr>
        <p:spPr>
          <a:xfrm>
            <a:off x="7645801" y="2444958"/>
            <a:ext cx="1002485"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SARIMA</a:t>
            </a:r>
            <a:endParaRPr lang="ko-KR" altLang="en-US" sz="1400" b="1" dirty="0">
              <a:solidFill>
                <a:schemeClr val="bg1"/>
              </a:solidFill>
              <a:cs typeface="Arial" pitchFamily="34" charset="0"/>
            </a:endParaRPr>
          </a:p>
        </p:txBody>
      </p:sp>
      <p:sp>
        <p:nvSpPr>
          <p:cNvPr id="17" name="TextBox 16">
            <a:extLst>
              <a:ext uri="{FF2B5EF4-FFF2-40B4-BE49-F238E27FC236}">
                <a16:creationId xmlns:a16="http://schemas.microsoft.com/office/drawing/2014/main" id="{1A8D21A9-00CE-4E72-9FA0-C8F67A52636E}"/>
              </a:ext>
            </a:extLst>
          </p:cNvPr>
          <p:cNvSpPr txBox="1"/>
          <p:nvPr/>
        </p:nvSpPr>
        <p:spPr>
          <a:xfrm>
            <a:off x="9714857" y="2017509"/>
            <a:ext cx="1002485" cy="738664"/>
          </a:xfrm>
          <a:prstGeom prst="rect">
            <a:avLst/>
          </a:prstGeom>
          <a:noFill/>
        </p:spPr>
        <p:txBody>
          <a:bodyPr wrap="square" rtlCol="0">
            <a:spAutoFit/>
          </a:bodyPr>
          <a:lstStyle/>
          <a:p>
            <a:pPr algn="ctr"/>
            <a:r>
              <a:rPr lang="en-US" altLang="ko-KR" sz="1400" b="1" dirty="0">
                <a:solidFill>
                  <a:schemeClr val="bg1"/>
                </a:solidFill>
                <a:cs typeface="Arial" pitchFamily="34" charset="0"/>
              </a:rPr>
              <a:t>ARCH / GARCH / </a:t>
            </a:r>
          </a:p>
          <a:p>
            <a:pPr algn="ctr"/>
            <a:r>
              <a:rPr lang="en-US" altLang="ko-KR" sz="1400" b="1" dirty="0">
                <a:solidFill>
                  <a:schemeClr val="bg1"/>
                </a:solidFill>
                <a:cs typeface="Arial" pitchFamily="34" charset="0"/>
              </a:rPr>
              <a:t>EGARCH</a:t>
            </a:r>
            <a:endParaRPr lang="ko-KR" altLang="en-US" sz="1400" b="1" dirty="0">
              <a:solidFill>
                <a:schemeClr val="bg1"/>
              </a:solidFill>
              <a:cs typeface="Arial" pitchFamily="34" charset="0"/>
            </a:endParaRPr>
          </a:p>
        </p:txBody>
      </p:sp>
      <p:sp>
        <p:nvSpPr>
          <p:cNvPr id="18" name="TextBox 17">
            <a:extLst>
              <a:ext uri="{FF2B5EF4-FFF2-40B4-BE49-F238E27FC236}">
                <a16:creationId xmlns:a16="http://schemas.microsoft.com/office/drawing/2014/main" id="{EE8AC5A9-0842-4658-BC2E-35021DD23B42}"/>
              </a:ext>
            </a:extLst>
          </p:cNvPr>
          <p:cNvSpPr txBox="1"/>
          <p:nvPr/>
        </p:nvSpPr>
        <p:spPr>
          <a:xfrm>
            <a:off x="1046036" y="4674309"/>
            <a:ext cx="1856763" cy="461665"/>
          </a:xfrm>
          <a:prstGeom prst="rect">
            <a:avLst/>
          </a:prstGeom>
          <a:noFill/>
        </p:spPr>
        <p:txBody>
          <a:bodyPr wrap="square" rtlCol="0">
            <a:spAutoFit/>
          </a:bodyPr>
          <a:lstStyle/>
          <a:p>
            <a:r>
              <a:rPr lang="en-US" altLang="ko-KR" sz="1200" b="1" dirty="0">
                <a:solidFill>
                  <a:schemeClr val="tx1">
                    <a:lumMod val="65000"/>
                    <a:lumOff val="35000"/>
                  </a:schemeClr>
                </a:solidFill>
                <a:cs typeface="Arial" pitchFamily="34" charset="0"/>
              </a:rPr>
              <a:t>AR –</a:t>
            </a:r>
            <a:r>
              <a:rPr lang="en-US" altLang="ko-KR" sz="1200" dirty="0">
                <a:solidFill>
                  <a:schemeClr val="tx1">
                    <a:lumMod val="65000"/>
                    <a:lumOff val="35000"/>
                  </a:schemeClr>
                </a:solidFill>
                <a:cs typeface="Arial" pitchFamily="34" charset="0"/>
              </a:rPr>
              <a:t> Auto Regression  </a:t>
            </a:r>
            <a:r>
              <a:rPr lang="en-US" altLang="ko-KR" sz="1200" b="1" dirty="0">
                <a:solidFill>
                  <a:schemeClr val="tx1">
                    <a:lumMod val="65000"/>
                    <a:lumOff val="35000"/>
                  </a:schemeClr>
                </a:solidFill>
                <a:cs typeface="Arial" pitchFamily="34" charset="0"/>
              </a:rPr>
              <a:t>MA –</a:t>
            </a:r>
            <a:r>
              <a:rPr lang="en-US" altLang="ko-KR" sz="1200" dirty="0">
                <a:solidFill>
                  <a:schemeClr val="tx1">
                    <a:lumMod val="65000"/>
                    <a:lumOff val="35000"/>
                  </a:schemeClr>
                </a:solidFill>
                <a:cs typeface="Arial" pitchFamily="34" charset="0"/>
              </a:rPr>
              <a:t> Moving Average </a:t>
            </a:r>
          </a:p>
        </p:txBody>
      </p:sp>
      <p:sp>
        <p:nvSpPr>
          <p:cNvPr id="23" name="Rectangle 5">
            <a:extLst>
              <a:ext uri="{FF2B5EF4-FFF2-40B4-BE49-F238E27FC236}">
                <a16:creationId xmlns:a16="http://schemas.microsoft.com/office/drawing/2014/main" id="{9C8782A6-734F-4E51-B4AC-17F9504BFA5B}"/>
              </a:ext>
            </a:extLst>
          </p:cNvPr>
          <p:cNvSpPr/>
          <p:nvPr/>
        </p:nvSpPr>
        <p:spPr>
          <a:xfrm rot="19334430">
            <a:off x="9505307" y="4479235"/>
            <a:ext cx="1350425" cy="1563199"/>
          </a:xfrm>
          <a:custGeom>
            <a:avLst/>
            <a:gdLst/>
            <a:ahLst/>
            <a:cxnLst/>
            <a:rect l="l" t="t" r="r" b="b"/>
            <a:pathLst>
              <a:path w="4039355" h="4675800">
                <a:moveTo>
                  <a:pt x="4034497" y="0"/>
                </a:moveTo>
                <a:lnTo>
                  <a:pt x="4039355" y="1157334"/>
                </a:lnTo>
                <a:lnTo>
                  <a:pt x="4036521" y="1158088"/>
                </a:lnTo>
                <a:lnTo>
                  <a:pt x="4036521" y="4184468"/>
                </a:lnTo>
                <a:lnTo>
                  <a:pt x="2880543" y="4184469"/>
                </a:lnTo>
                <a:lnTo>
                  <a:pt x="2880543" y="2372299"/>
                </a:lnTo>
                <a:lnTo>
                  <a:pt x="1096372" y="4675800"/>
                </a:lnTo>
                <a:lnTo>
                  <a:pt x="242442" y="4014390"/>
                </a:lnTo>
                <a:lnTo>
                  <a:pt x="2044770" y="1687448"/>
                </a:lnTo>
                <a:lnTo>
                  <a:pt x="296924" y="2151986"/>
                </a:lnTo>
                <a:lnTo>
                  <a:pt x="0" y="1034791"/>
                </a:lnTo>
                <a:lnTo>
                  <a:pt x="2097708" y="477269"/>
                </a:lnTo>
                <a:lnTo>
                  <a:pt x="2101111" y="490677"/>
                </a:lnTo>
                <a:close/>
              </a:path>
            </a:pathLst>
          </a:cu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4" name="TextBox 23">
            <a:extLst>
              <a:ext uri="{FF2B5EF4-FFF2-40B4-BE49-F238E27FC236}">
                <a16:creationId xmlns:a16="http://schemas.microsoft.com/office/drawing/2014/main" id="{2B1DC22D-9671-421F-B4A1-15F8B612B64D}"/>
              </a:ext>
            </a:extLst>
          </p:cNvPr>
          <p:cNvSpPr txBox="1"/>
          <p:nvPr/>
        </p:nvSpPr>
        <p:spPr>
          <a:xfrm>
            <a:off x="5208545" y="3797063"/>
            <a:ext cx="1934696" cy="646331"/>
          </a:xfrm>
          <a:prstGeom prst="rect">
            <a:avLst/>
          </a:prstGeom>
          <a:noFill/>
        </p:spPr>
        <p:txBody>
          <a:bodyPr wrap="square" rtlCol="0">
            <a:spAutoFit/>
          </a:bodyPr>
          <a:lstStyle/>
          <a:p>
            <a:r>
              <a:rPr lang="en-US" altLang="ko-KR" sz="1200" b="1" dirty="0">
                <a:solidFill>
                  <a:schemeClr val="tx1">
                    <a:lumMod val="65000"/>
                    <a:lumOff val="35000"/>
                  </a:schemeClr>
                </a:solidFill>
                <a:cs typeface="Arial" pitchFamily="34" charset="0"/>
              </a:rPr>
              <a:t>S    – </a:t>
            </a:r>
            <a:r>
              <a:rPr lang="en-US" altLang="ko-KR" sz="1200" dirty="0">
                <a:solidFill>
                  <a:schemeClr val="tx1">
                    <a:lumMod val="65000"/>
                    <a:lumOff val="35000"/>
                  </a:schemeClr>
                </a:solidFill>
                <a:cs typeface="Arial" pitchFamily="34" charset="0"/>
              </a:rPr>
              <a:t>Seasonal</a:t>
            </a:r>
            <a:endParaRPr lang="en-US" altLang="ko-KR" sz="1200" b="1" dirty="0">
              <a:solidFill>
                <a:schemeClr val="tx1">
                  <a:lumMod val="65000"/>
                  <a:lumOff val="35000"/>
                </a:schemeClr>
              </a:solidFill>
              <a:cs typeface="Arial" pitchFamily="34" charset="0"/>
            </a:endParaRPr>
          </a:p>
          <a:p>
            <a:r>
              <a:rPr lang="en-US" altLang="ko-KR" sz="1200" b="1" dirty="0">
                <a:solidFill>
                  <a:schemeClr val="tx1">
                    <a:lumMod val="65000"/>
                    <a:lumOff val="35000"/>
                  </a:schemeClr>
                </a:solidFill>
                <a:cs typeface="Arial" pitchFamily="34" charset="0"/>
              </a:rPr>
              <a:t>AR –</a:t>
            </a:r>
            <a:r>
              <a:rPr lang="en-US" altLang="ko-KR" sz="1200" dirty="0">
                <a:solidFill>
                  <a:schemeClr val="tx1">
                    <a:lumMod val="65000"/>
                    <a:lumOff val="35000"/>
                  </a:schemeClr>
                </a:solidFill>
                <a:cs typeface="Arial" pitchFamily="34" charset="0"/>
              </a:rPr>
              <a:t> Auto Regression</a:t>
            </a:r>
          </a:p>
          <a:p>
            <a:r>
              <a:rPr lang="en-US" altLang="ko-KR" sz="1200" b="1" dirty="0">
                <a:solidFill>
                  <a:schemeClr val="tx1">
                    <a:lumMod val="65000"/>
                    <a:lumOff val="35000"/>
                  </a:schemeClr>
                </a:solidFill>
                <a:cs typeface="Arial" pitchFamily="34" charset="0"/>
              </a:rPr>
              <a:t>MA – </a:t>
            </a:r>
            <a:r>
              <a:rPr lang="en-US" altLang="ko-KR" sz="1200" dirty="0">
                <a:solidFill>
                  <a:schemeClr val="tx1">
                    <a:lumMod val="65000"/>
                    <a:lumOff val="35000"/>
                  </a:schemeClr>
                </a:solidFill>
                <a:cs typeface="Arial" pitchFamily="34" charset="0"/>
              </a:rPr>
              <a:t>Moving Average </a:t>
            </a:r>
          </a:p>
        </p:txBody>
      </p:sp>
      <p:sp>
        <p:nvSpPr>
          <p:cNvPr id="25" name="TextBox 24">
            <a:extLst>
              <a:ext uri="{FF2B5EF4-FFF2-40B4-BE49-F238E27FC236}">
                <a16:creationId xmlns:a16="http://schemas.microsoft.com/office/drawing/2014/main" id="{C30E7733-DC58-43B4-8D7D-313D1D803343}"/>
              </a:ext>
            </a:extLst>
          </p:cNvPr>
          <p:cNvSpPr txBox="1"/>
          <p:nvPr/>
        </p:nvSpPr>
        <p:spPr>
          <a:xfrm>
            <a:off x="3105531" y="4331344"/>
            <a:ext cx="1900282" cy="646331"/>
          </a:xfrm>
          <a:prstGeom prst="rect">
            <a:avLst/>
          </a:prstGeom>
          <a:noFill/>
        </p:spPr>
        <p:txBody>
          <a:bodyPr wrap="square" rtlCol="0">
            <a:spAutoFit/>
          </a:bodyPr>
          <a:lstStyle/>
          <a:p>
            <a:r>
              <a:rPr lang="en-US" altLang="ko-KR" sz="1200" b="1" dirty="0">
                <a:solidFill>
                  <a:schemeClr val="tx1">
                    <a:lumMod val="65000"/>
                    <a:lumOff val="35000"/>
                  </a:schemeClr>
                </a:solidFill>
                <a:cs typeface="Arial" pitchFamily="34" charset="0"/>
              </a:rPr>
              <a:t>AR –</a:t>
            </a:r>
            <a:r>
              <a:rPr lang="en-US" altLang="ko-KR" sz="1200" dirty="0">
                <a:solidFill>
                  <a:schemeClr val="tx1">
                    <a:lumMod val="65000"/>
                    <a:lumOff val="35000"/>
                  </a:schemeClr>
                </a:solidFill>
                <a:cs typeface="Arial" pitchFamily="34" charset="0"/>
              </a:rPr>
              <a:t> Auto Regression</a:t>
            </a:r>
          </a:p>
          <a:p>
            <a:r>
              <a:rPr lang="en-US" altLang="ko-KR" sz="1200" dirty="0">
                <a:solidFill>
                  <a:schemeClr val="tx1">
                    <a:lumMod val="65000"/>
                    <a:lumOff val="35000"/>
                  </a:schemeClr>
                </a:solidFill>
                <a:cs typeface="Arial" pitchFamily="34" charset="0"/>
              </a:rPr>
              <a:t> </a:t>
            </a:r>
            <a:r>
              <a:rPr lang="en-US" altLang="ko-KR" sz="1200" b="1" dirty="0">
                <a:solidFill>
                  <a:schemeClr val="tx1">
                    <a:lumMod val="65000"/>
                    <a:lumOff val="35000"/>
                  </a:schemeClr>
                </a:solidFill>
                <a:cs typeface="Arial" pitchFamily="34" charset="0"/>
              </a:rPr>
              <a:t>I    – </a:t>
            </a:r>
            <a:r>
              <a:rPr lang="en-US" altLang="ko-KR" sz="1200" dirty="0">
                <a:solidFill>
                  <a:schemeClr val="tx1">
                    <a:lumMod val="65000"/>
                    <a:lumOff val="35000"/>
                  </a:schemeClr>
                </a:solidFill>
                <a:cs typeface="Arial" pitchFamily="34" charset="0"/>
              </a:rPr>
              <a:t>Integrated  </a:t>
            </a:r>
          </a:p>
          <a:p>
            <a:r>
              <a:rPr lang="en-US" altLang="ko-KR" sz="1200" b="1" dirty="0">
                <a:solidFill>
                  <a:schemeClr val="tx1">
                    <a:lumMod val="65000"/>
                    <a:lumOff val="35000"/>
                  </a:schemeClr>
                </a:solidFill>
                <a:cs typeface="Arial" pitchFamily="34" charset="0"/>
              </a:rPr>
              <a:t>MA – </a:t>
            </a:r>
            <a:r>
              <a:rPr lang="en-US" altLang="ko-KR" sz="1200" dirty="0">
                <a:solidFill>
                  <a:schemeClr val="tx1">
                    <a:lumMod val="65000"/>
                    <a:lumOff val="35000"/>
                  </a:schemeClr>
                </a:solidFill>
                <a:cs typeface="Arial" pitchFamily="34" charset="0"/>
              </a:rPr>
              <a:t>Moving Average </a:t>
            </a:r>
          </a:p>
        </p:txBody>
      </p:sp>
      <p:sp>
        <p:nvSpPr>
          <p:cNvPr id="27" name="TextBox 26">
            <a:extLst>
              <a:ext uri="{FF2B5EF4-FFF2-40B4-BE49-F238E27FC236}">
                <a16:creationId xmlns:a16="http://schemas.microsoft.com/office/drawing/2014/main" id="{14BFD3D1-1206-41DE-A618-56288C3E8ACE}"/>
              </a:ext>
            </a:extLst>
          </p:cNvPr>
          <p:cNvSpPr txBox="1"/>
          <p:nvPr/>
        </p:nvSpPr>
        <p:spPr>
          <a:xfrm>
            <a:off x="7210090" y="3377037"/>
            <a:ext cx="1913040" cy="830997"/>
          </a:xfrm>
          <a:prstGeom prst="rect">
            <a:avLst/>
          </a:prstGeom>
          <a:noFill/>
        </p:spPr>
        <p:txBody>
          <a:bodyPr wrap="square" rtlCol="0">
            <a:spAutoFit/>
          </a:bodyPr>
          <a:lstStyle/>
          <a:p>
            <a:r>
              <a:rPr lang="en-US" altLang="ko-KR" sz="1200" b="1" dirty="0">
                <a:solidFill>
                  <a:schemeClr val="tx1">
                    <a:lumMod val="65000"/>
                    <a:lumOff val="35000"/>
                  </a:schemeClr>
                </a:solidFill>
                <a:cs typeface="Arial" pitchFamily="34" charset="0"/>
              </a:rPr>
              <a:t>S    – </a:t>
            </a:r>
            <a:r>
              <a:rPr lang="en-US" altLang="ko-KR" sz="1200" dirty="0">
                <a:solidFill>
                  <a:schemeClr val="tx1">
                    <a:lumMod val="65000"/>
                    <a:lumOff val="35000"/>
                  </a:schemeClr>
                </a:solidFill>
                <a:cs typeface="Arial" pitchFamily="34" charset="0"/>
              </a:rPr>
              <a:t>Seasonal</a:t>
            </a:r>
            <a:endParaRPr lang="en-US" altLang="ko-KR" sz="1200" b="1" dirty="0">
              <a:solidFill>
                <a:schemeClr val="tx1">
                  <a:lumMod val="65000"/>
                  <a:lumOff val="35000"/>
                </a:schemeClr>
              </a:solidFill>
              <a:cs typeface="Arial" pitchFamily="34" charset="0"/>
            </a:endParaRPr>
          </a:p>
          <a:p>
            <a:r>
              <a:rPr lang="en-US" altLang="ko-KR" sz="1200" b="1" dirty="0">
                <a:solidFill>
                  <a:schemeClr val="tx1">
                    <a:lumMod val="65000"/>
                    <a:lumOff val="35000"/>
                  </a:schemeClr>
                </a:solidFill>
                <a:cs typeface="Arial" pitchFamily="34" charset="0"/>
              </a:rPr>
              <a:t>AR –</a:t>
            </a:r>
            <a:r>
              <a:rPr lang="en-US" altLang="ko-KR" sz="1200" dirty="0">
                <a:solidFill>
                  <a:schemeClr val="tx1">
                    <a:lumMod val="65000"/>
                    <a:lumOff val="35000"/>
                  </a:schemeClr>
                </a:solidFill>
                <a:cs typeface="Arial" pitchFamily="34" charset="0"/>
              </a:rPr>
              <a:t> Auto Regression</a:t>
            </a:r>
          </a:p>
          <a:p>
            <a:r>
              <a:rPr lang="en-US" altLang="ko-KR" sz="1200" dirty="0">
                <a:solidFill>
                  <a:schemeClr val="tx1">
                    <a:lumMod val="65000"/>
                    <a:lumOff val="35000"/>
                  </a:schemeClr>
                </a:solidFill>
                <a:cs typeface="Arial" pitchFamily="34" charset="0"/>
              </a:rPr>
              <a:t> </a:t>
            </a:r>
            <a:r>
              <a:rPr lang="en-US" altLang="ko-KR" sz="1200" b="1" dirty="0">
                <a:solidFill>
                  <a:schemeClr val="tx1">
                    <a:lumMod val="65000"/>
                    <a:lumOff val="35000"/>
                  </a:schemeClr>
                </a:solidFill>
                <a:cs typeface="Arial" pitchFamily="34" charset="0"/>
              </a:rPr>
              <a:t>I    – </a:t>
            </a:r>
            <a:r>
              <a:rPr lang="en-US" altLang="ko-KR" sz="1200" dirty="0">
                <a:solidFill>
                  <a:schemeClr val="tx1">
                    <a:lumMod val="65000"/>
                    <a:lumOff val="35000"/>
                  </a:schemeClr>
                </a:solidFill>
                <a:cs typeface="Arial" pitchFamily="34" charset="0"/>
              </a:rPr>
              <a:t>Integrated  </a:t>
            </a:r>
            <a:endParaRPr lang="en-US" altLang="ko-KR" sz="1200" b="1" dirty="0">
              <a:solidFill>
                <a:schemeClr val="tx1">
                  <a:lumMod val="65000"/>
                  <a:lumOff val="35000"/>
                </a:schemeClr>
              </a:solidFill>
              <a:cs typeface="Arial" pitchFamily="34" charset="0"/>
            </a:endParaRPr>
          </a:p>
          <a:p>
            <a:r>
              <a:rPr lang="en-US" altLang="ko-KR" sz="1200" b="1" dirty="0">
                <a:solidFill>
                  <a:schemeClr val="tx1">
                    <a:lumMod val="65000"/>
                    <a:lumOff val="35000"/>
                  </a:schemeClr>
                </a:solidFill>
                <a:cs typeface="Arial" pitchFamily="34" charset="0"/>
              </a:rPr>
              <a:t>MA – </a:t>
            </a:r>
            <a:r>
              <a:rPr lang="en-US" altLang="ko-KR" sz="1200" dirty="0">
                <a:solidFill>
                  <a:schemeClr val="tx1">
                    <a:lumMod val="65000"/>
                    <a:lumOff val="35000"/>
                  </a:schemeClr>
                </a:solidFill>
                <a:cs typeface="Arial" pitchFamily="34" charset="0"/>
              </a:rPr>
              <a:t>Moving Average </a:t>
            </a:r>
          </a:p>
        </p:txBody>
      </p:sp>
      <p:sp>
        <p:nvSpPr>
          <p:cNvPr id="28" name="TextBox 27">
            <a:extLst>
              <a:ext uri="{FF2B5EF4-FFF2-40B4-BE49-F238E27FC236}">
                <a16:creationId xmlns:a16="http://schemas.microsoft.com/office/drawing/2014/main" id="{6DC121CE-EF68-42C3-AD9D-99819078C9E2}"/>
              </a:ext>
            </a:extLst>
          </p:cNvPr>
          <p:cNvSpPr txBox="1"/>
          <p:nvPr/>
        </p:nvSpPr>
        <p:spPr>
          <a:xfrm>
            <a:off x="9436049" y="2932043"/>
            <a:ext cx="2006079" cy="646331"/>
          </a:xfrm>
          <a:prstGeom prst="rect">
            <a:avLst/>
          </a:prstGeom>
          <a:noFill/>
        </p:spPr>
        <p:txBody>
          <a:bodyPr wrap="square" rtlCol="0">
            <a:spAutoFit/>
          </a:bodyPr>
          <a:lstStyle/>
          <a:p>
            <a:r>
              <a:rPr lang="en-US" altLang="ko-KR" sz="1200" b="1" dirty="0">
                <a:solidFill>
                  <a:schemeClr val="tx1">
                    <a:lumMod val="65000"/>
                    <a:lumOff val="35000"/>
                  </a:schemeClr>
                </a:solidFill>
                <a:cs typeface="Arial" pitchFamily="34" charset="0"/>
              </a:rPr>
              <a:t>AR –</a:t>
            </a:r>
            <a:r>
              <a:rPr lang="en-US" altLang="ko-KR" sz="1200" dirty="0">
                <a:solidFill>
                  <a:schemeClr val="tx1">
                    <a:lumMod val="65000"/>
                    <a:lumOff val="35000"/>
                  </a:schemeClr>
                </a:solidFill>
                <a:cs typeface="Arial" pitchFamily="34" charset="0"/>
              </a:rPr>
              <a:t> Auto Regression</a:t>
            </a:r>
          </a:p>
          <a:p>
            <a:r>
              <a:rPr lang="en-SG" sz="1200" b="1" dirty="0">
                <a:solidFill>
                  <a:schemeClr val="tx1">
                    <a:lumMod val="65000"/>
                    <a:lumOff val="35000"/>
                  </a:schemeClr>
                </a:solidFill>
                <a:cs typeface="Arial" pitchFamily="34" charset="0"/>
              </a:rPr>
              <a:t>C</a:t>
            </a:r>
            <a:r>
              <a:rPr lang="en-US" altLang="ko-KR" sz="1200" b="1" dirty="0">
                <a:solidFill>
                  <a:schemeClr val="tx1">
                    <a:lumMod val="65000"/>
                    <a:lumOff val="35000"/>
                  </a:schemeClr>
                </a:solidFill>
                <a:cs typeface="Arial" pitchFamily="34" charset="0"/>
              </a:rPr>
              <a:t>  </a:t>
            </a:r>
            <a:r>
              <a:rPr lang="en-US" altLang="ko-KR" sz="1200" dirty="0">
                <a:solidFill>
                  <a:schemeClr val="tx1">
                    <a:lumMod val="65000"/>
                    <a:lumOff val="35000"/>
                  </a:schemeClr>
                </a:solidFill>
                <a:cs typeface="Arial" pitchFamily="34" charset="0"/>
              </a:rPr>
              <a:t> </a:t>
            </a:r>
            <a:r>
              <a:rPr lang="en-US" altLang="ko-KR" sz="1200" b="1" dirty="0">
                <a:solidFill>
                  <a:schemeClr val="tx1">
                    <a:lumMod val="65000"/>
                    <a:lumOff val="35000"/>
                  </a:schemeClr>
                </a:solidFill>
                <a:cs typeface="Arial" pitchFamily="34" charset="0"/>
              </a:rPr>
              <a:t>– </a:t>
            </a:r>
            <a:r>
              <a:rPr lang="en-SG" sz="1200" dirty="0">
                <a:solidFill>
                  <a:schemeClr val="tx1">
                    <a:lumMod val="65000"/>
                    <a:lumOff val="35000"/>
                  </a:schemeClr>
                </a:solidFill>
                <a:cs typeface="Arial" pitchFamily="34" charset="0"/>
              </a:rPr>
              <a:t>Conditional </a:t>
            </a:r>
          </a:p>
          <a:p>
            <a:r>
              <a:rPr lang="en-SG" sz="1200" b="1" dirty="0">
                <a:solidFill>
                  <a:schemeClr val="tx1">
                    <a:lumMod val="65000"/>
                    <a:lumOff val="35000"/>
                  </a:schemeClr>
                </a:solidFill>
                <a:cs typeface="Arial" pitchFamily="34" charset="0"/>
              </a:rPr>
              <a:t>H </a:t>
            </a:r>
            <a:r>
              <a:rPr lang="en-US" altLang="ko-KR" sz="1200" b="1" dirty="0">
                <a:solidFill>
                  <a:schemeClr val="tx1">
                    <a:lumMod val="65000"/>
                    <a:lumOff val="35000"/>
                  </a:schemeClr>
                </a:solidFill>
                <a:cs typeface="Arial" pitchFamily="34" charset="0"/>
              </a:rPr>
              <a:t>–</a:t>
            </a:r>
            <a:r>
              <a:rPr lang="en-SG" sz="1200" b="1" dirty="0">
                <a:solidFill>
                  <a:schemeClr val="tx1">
                    <a:lumMod val="65000"/>
                    <a:lumOff val="35000"/>
                  </a:schemeClr>
                </a:solidFill>
                <a:cs typeface="Arial" pitchFamily="34" charset="0"/>
              </a:rPr>
              <a:t> </a:t>
            </a:r>
            <a:r>
              <a:rPr lang="en-SG" sz="1200" dirty="0">
                <a:solidFill>
                  <a:schemeClr val="tx1">
                    <a:lumMod val="65000"/>
                    <a:lumOff val="35000"/>
                  </a:schemeClr>
                </a:solidFill>
                <a:cs typeface="Arial" pitchFamily="34" charset="0"/>
              </a:rPr>
              <a:t>Heteroscedasticity</a:t>
            </a:r>
            <a:endParaRPr lang="en-US" altLang="ko-KR" sz="1200" dirty="0">
              <a:solidFill>
                <a:schemeClr val="tx1">
                  <a:lumMod val="65000"/>
                  <a:lumOff val="35000"/>
                </a:schemeClr>
              </a:solidFill>
              <a:cs typeface="Arial" pitchFamily="34" charset="0"/>
            </a:endParaRPr>
          </a:p>
        </p:txBody>
      </p:sp>
      <p:sp>
        <p:nvSpPr>
          <p:cNvPr id="29" name="TextBox 28">
            <a:extLst>
              <a:ext uri="{FF2B5EF4-FFF2-40B4-BE49-F238E27FC236}">
                <a16:creationId xmlns:a16="http://schemas.microsoft.com/office/drawing/2014/main" id="{831CA462-58B6-49F2-8792-DF6E0239B308}"/>
              </a:ext>
            </a:extLst>
          </p:cNvPr>
          <p:cNvSpPr txBox="1"/>
          <p:nvPr/>
        </p:nvSpPr>
        <p:spPr>
          <a:xfrm>
            <a:off x="9436048" y="3706521"/>
            <a:ext cx="2006079" cy="830997"/>
          </a:xfrm>
          <a:prstGeom prst="rect">
            <a:avLst/>
          </a:prstGeom>
          <a:noFill/>
        </p:spPr>
        <p:txBody>
          <a:bodyPr wrap="square" rtlCol="0">
            <a:spAutoFit/>
          </a:bodyPr>
          <a:lstStyle/>
          <a:p>
            <a:r>
              <a:rPr lang="en-US" altLang="ko-KR" sz="1200" b="1" dirty="0">
                <a:solidFill>
                  <a:schemeClr val="tx1">
                    <a:lumMod val="65000"/>
                    <a:lumOff val="35000"/>
                  </a:schemeClr>
                </a:solidFill>
                <a:cs typeface="Arial" pitchFamily="34" charset="0"/>
              </a:rPr>
              <a:t>G –</a:t>
            </a:r>
            <a:r>
              <a:rPr lang="en-US" altLang="ko-KR" sz="1200" dirty="0">
                <a:solidFill>
                  <a:schemeClr val="tx1">
                    <a:lumMod val="65000"/>
                    <a:lumOff val="35000"/>
                  </a:schemeClr>
                </a:solidFill>
                <a:cs typeface="Arial" pitchFamily="34" charset="0"/>
              </a:rPr>
              <a:t> </a:t>
            </a:r>
            <a:r>
              <a:rPr lang="en-SG" sz="1200" dirty="0">
                <a:solidFill>
                  <a:schemeClr val="tx1">
                    <a:lumMod val="65000"/>
                    <a:lumOff val="35000"/>
                  </a:schemeClr>
                </a:solidFill>
                <a:cs typeface="Arial" pitchFamily="34" charset="0"/>
              </a:rPr>
              <a:t>Generalized</a:t>
            </a:r>
            <a:endParaRPr lang="en-US" altLang="ko-KR" sz="1200" dirty="0">
              <a:solidFill>
                <a:schemeClr val="tx1">
                  <a:lumMod val="65000"/>
                  <a:lumOff val="35000"/>
                </a:schemeClr>
              </a:solidFill>
              <a:cs typeface="Arial" pitchFamily="34" charset="0"/>
            </a:endParaRPr>
          </a:p>
          <a:p>
            <a:r>
              <a:rPr lang="en-US" altLang="ko-KR" sz="1200" b="1" dirty="0">
                <a:solidFill>
                  <a:schemeClr val="tx1">
                    <a:lumMod val="65000"/>
                    <a:lumOff val="35000"/>
                  </a:schemeClr>
                </a:solidFill>
                <a:cs typeface="Arial" pitchFamily="34" charset="0"/>
              </a:rPr>
              <a:t>AR –</a:t>
            </a:r>
            <a:r>
              <a:rPr lang="en-US" altLang="ko-KR" sz="1200" dirty="0">
                <a:solidFill>
                  <a:schemeClr val="tx1">
                    <a:lumMod val="65000"/>
                    <a:lumOff val="35000"/>
                  </a:schemeClr>
                </a:solidFill>
                <a:cs typeface="Arial" pitchFamily="34" charset="0"/>
              </a:rPr>
              <a:t> Auto Regression</a:t>
            </a:r>
          </a:p>
          <a:p>
            <a:r>
              <a:rPr lang="en-SG" sz="1200" b="1" dirty="0">
                <a:solidFill>
                  <a:schemeClr val="tx1">
                    <a:lumMod val="65000"/>
                    <a:lumOff val="35000"/>
                  </a:schemeClr>
                </a:solidFill>
                <a:cs typeface="Arial" pitchFamily="34" charset="0"/>
              </a:rPr>
              <a:t>C</a:t>
            </a:r>
            <a:r>
              <a:rPr lang="en-US" altLang="ko-KR" sz="1200" b="1" dirty="0">
                <a:solidFill>
                  <a:schemeClr val="tx1">
                    <a:lumMod val="65000"/>
                    <a:lumOff val="35000"/>
                  </a:schemeClr>
                </a:solidFill>
                <a:cs typeface="Arial" pitchFamily="34" charset="0"/>
              </a:rPr>
              <a:t>  </a:t>
            </a:r>
            <a:r>
              <a:rPr lang="en-US" altLang="ko-KR" sz="1200" dirty="0">
                <a:solidFill>
                  <a:schemeClr val="tx1">
                    <a:lumMod val="65000"/>
                    <a:lumOff val="35000"/>
                  </a:schemeClr>
                </a:solidFill>
                <a:cs typeface="Arial" pitchFamily="34" charset="0"/>
              </a:rPr>
              <a:t> </a:t>
            </a:r>
            <a:r>
              <a:rPr lang="en-US" altLang="ko-KR" sz="1200" b="1" dirty="0">
                <a:solidFill>
                  <a:schemeClr val="tx1">
                    <a:lumMod val="65000"/>
                    <a:lumOff val="35000"/>
                  </a:schemeClr>
                </a:solidFill>
                <a:cs typeface="Arial" pitchFamily="34" charset="0"/>
              </a:rPr>
              <a:t>– </a:t>
            </a:r>
            <a:r>
              <a:rPr lang="en-SG" sz="1200" dirty="0">
                <a:solidFill>
                  <a:schemeClr val="tx1">
                    <a:lumMod val="65000"/>
                    <a:lumOff val="35000"/>
                  </a:schemeClr>
                </a:solidFill>
                <a:cs typeface="Arial" pitchFamily="34" charset="0"/>
              </a:rPr>
              <a:t>Conditional </a:t>
            </a:r>
          </a:p>
          <a:p>
            <a:r>
              <a:rPr lang="en-SG" sz="1200" b="1" dirty="0">
                <a:solidFill>
                  <a:schemeClr val="tx1">
                    <a:lumMod val="65000"/>
                    <a:lumOff val="35000"/>
                  </a:schemeClr>
                </a:solidFill>
                <a:cs typeface="Arial" pitchFamily="34" charset="0"/>
              </a:rPr>
              <a:t>H </a:t>
            </a:r>
            <a:r>
              <a:rPr lang="en-US" altLang="ko-KR" sz="1200" b="1" dirty="0">
                <a:solidFill>
                  <a:schemeClr val="tx1">
                    <a:lumMod val="65000"/>
                    <a:lumOff val="35000"/>
                  </a:schemeClr>
                </a:solidFill>
                <a:cs typeface="Arial" pitchFamily="34" charset="0"/>
              </a:rPr>
              <a:t>–</a:t>
            </a:r>
            <a:r>
              <a:rPr lang="en-SG" sz="1200" b="1" dirty="0">
                <a:solidFill>
                  <a:schemeClr val="tx1">
                    <a:lumMod val="65000"/>
                    <a:lumOff val="35000"/>
                  </a:schemeClr>
                </a:solidFill>
                <a:cs typeface="Arial" pitchFamily="34" charset="0"/>
              </a:rPr>
              <a:t> </a:t>
            </a:r>
            <a:r>
              <a:rPr lang="en-SG" sz="1200" dirty="0">
                <a:solidFill>
                  <a:schemeClr val="tx1">
                    <a:lumMod val="65000"/>
                    <a:lumOff val="35000"/>
                  </a:schemeClr>
                </a:solidFill>
                <a:cs typeface="Arial" pitchFamily="34" charset="0"/>
              </a:rPr>
              <a:t>Heteroscedasticity</a:t>
            </a:r>
            <a:endParaRPr lang="en-US" altLang="ko-KR" sz="1200" dirty="0">
              <a:solidFill>
                <a:schemeClr val="tx1">
                  <a:lumMod val="65000"/>
                  <a:lumOff val="35000"/>
                </a:schemeClr>
              </a:solidFill>
              <a:cs typeface="Arial" pitchFamily="34" charset="0"/>
            </a:endParaRPr>
          </a:p>
        </p:txBody>
      </p:sp>
      <p:sp>
        <p:nvSpPr>
          <p:cNvPr id="32" name="TextBox 31">
            <a:extLst>
              <a:ext uri="{FF2B5EF4-FFF2-40B4-BE49-F238E27FC236}">
                <a16:creationId xmlns:a16="http://schemas.microsoft.com/office/drawing/2014/main" id="{E10A734A-0B92-4C3A-A90A-4A7AA5591DB1}"/>
              </a:ext>
            </a:extLst>
          </p:cNvPr>
          <p:cNvSpPr txBox="1"/>
          <p:nvPr/>
        </p:nvSpPr>
        <p:spPr>
          <a:xfrm>
            <a:off x="9436048" y="4654510"/>
            <a:ext cx="1598368" cy="1015663"/>
          </a:xfrm>
          <a:prstGeom prst="rect">
            <a:avLst/>
          </a:prstGeom>
          <a:noFill/>
        </p:spPr>
        <p:txBody>
          <a:bodyPr wrap="square" rtlCol="0">
            <a:spAutoFit/>
          </a:bodyPr>
          <a:lstStyle/>
          <a:p>
            <a:r>
              <a:rPr lang="en-US" altLang="ko-KR" sz="1200" b="1" dirty="0">
                <a:solidFill>
                  <a:schemeClr val="tx1">
                    <a:lumMod val="65000"/>
                    <a:lumOff val="35000"/>
                  </a:schemeClr>
                </a:solidFill>
                <a:cs typeface="Arial" pitchFamily="34" charset="0"/>
              </a:rPr>
              <a:t>E –</a:t>
            </a:r>
            <a:r>
              <a:rPr lang="en-US" altLang="ko-KR" sz="1200" dirty="0">
                <a:solidFill>
                  <a:schemeClr val="tx1">
                    <a:lumMod val="65000"/>
                    <a:lumOff val="35000"/>
                  </a:schemeClr>
                </a:solidFill>
                <a:cs typeface="Arial" pitchFamily="34" charset="0"/>
              </a:rPr>
              <a:t> </a:t>
            </a:r>
            <a:r>
              <a:rPr lang="en-SG" altLang="ko-KR" sz="1200" dirty="0">
                <a:solidFill>
                  <a:schemeClr val="tx1">
                    <a:lumMod val="65000"/>
                    <a:lumOff val="35000"/>
                  </a:schemeClr>
                </a:solidFill>
                <a:cs typeface="Arial" pitchFamily="34" charset="0"/>
              </a:rPr>
              <a:t>Exponential</a:t>
            </a:r>
          </a:p>
          <a:p>
            <a:r>
              <a:rPr lang="en-SG" altLang="ko-KR" sz="1200" b="1" dirty="0">
                <a:solidFill>
                  <a:schemeClr val="tx1">
                    <a:lumMod val="65000"/>
                    <a:lumOff val="35000"/>
                  </a:schemeClr>
                </a:solidFill>
                <a:cs typeface="Arial" pitchFamily="34" charset="0"/>
              </a:rPr>
              <a:t>T – </a:t>
            </a:r>
            <a:r>
              <a:rPr lang="en-SG" altLang="ko-KR" sz="1200" dirty="0">
                <a:solidFill>
                  <a:schemeClr val="tx1">
                    <a:lumMod val="65000"/>
                    <a:lumOff val="35000"/>
                  </a:schemeClr>
                </a:solidFill>
                <a:cs typeface="Arial" pitchFamily="34" charset="0"/>
              </a:rPr>
              <a:t>Threshold</a:t>
            </a:r>
          </a:p>
          <a:p>
            <a:r>
              <a:rPr lang="en-SG" altLang="ko-KR" sz="1200" dirty="0">
                <a:solidFill>
                  <a:schemeClr val="tx1">
                    <a:lumMod val="65000"/>
                    <a:lumOff val="35000"/>
                  </a:schemeClr>
                </a:solidFill>
                <a:cs typeface="Arial" pitchFamily="34" charset="0"/>
              </a:rPr>
              <a:t>…</a:t>
            </a:r>
          </a:p>
          <a:p>
            <a:r>
              <a:rPr lang="en-SG" altLang="ko-KR" sz="1200" dirty="0">
                <a:solidFill>
                  <a:schemeClr val="tx1">
                    <a:lumMod val="65000"/>
                    <a:lumOff val="35000"/>
                  </a:schemeClr>
                </a:solidFill>
                <a:cs typeface="Arial" pitchFamily="34" charset="0"/>
              </a:rPr>
              <a:t>..</a:t>
            </a:r>
          </a:p>
          <a:p>
            <a:r>
              <a:rPr lang="en-SG" altLang="ko-KR" sz="1200" dirty="0">
                <a:solidFill>
                  <a:schemeClr val="tx1">
                    <a:lumMod val="65000"/>
                    <a:lumOff val="35000"/>
                  </a:schemeClr>
                </a:solidFill>
                <a:cs typeface="Arial" pitchFamily="34" charset="0"/>
              </a:rPr>
              <a:t>.</a:t>
            </a:r>
            <a:endParaRPr lang="en-US" altLang="ko-KR" sz="1200" dirty="0">
              <a:solidFill>
                <a:schemeClr val="tx1">
                  <a:lumMod val="65000"/>
                  <a:lumOff val="35000"/>
                </a:schemeClr>
              </a:solidFill>
              <a:cs typeface="Arial" pitchFamily="34" charset="0"/>
            </a:endParaRPr>
          </a:p>
        </p:txBody>
      </p:sp>
      <p:sp>
        <p:nvSpPr>
          <p:cNvPr id="33" name="TextBox 32">
            <a:extLst>
              <a:ext uri="{FF2B5EF4-FFF2-40B4-BE49-F238E27FC236}">
                <a16:creationId xmlns:a16="http://schemas.microsoft.com/office/drawing/2014/main" id="{1AEA784C-7713-408B-B4AF-AE58007E0209}"/>
              </a:ext>
            </a:extLst>
          </p:cNvPr>
          <p:cNvSpPr txBox="1"/>
          <p:nvPr/>
        </p:nvSpPr>
        <p:spPr>
          <a:xfrm>
            <a:off x="9231066" y="5748209"/>
            <a:ext cx="2006079" cy="276999"/>
          </a:xfrm>
          <a:prstGeom prst="rect">
            <a:avLst/>
          </a:prstGeom>
          <a:noFill/>
        </p:spPr>
        <p:txBody>
          <a:bodyPr wrap="square" rtlCol="0">
            <a:spAutoFit/>
          </a:bodyPr>
          <a:lstStyle/>
          <a:p>
            <a:r>
              <a:rPr lang="en-SG" sz="600" dirty="0"/>
              <a:t>https://en.wikipedia.org/wiki/Autoregressive_conditional_heteroskedasticity#TGARCH_model</a:t>
            </a:r>
          </a:p>
        </p:txBody>
      </p:sp>
      <p:sp>
        <p:nvSpPr>
          <p:cNvPr id="35" name="Arrow: Right 34">
            <a:extLst>
              <a:ext uri="{FF2B5EF4-FFF2-40B4-BE49-F238E27FC236}">
                <a16:creationId xmlns:a16="http://schemas.microsoft.com/office/drawing/2014/main" id="{6D702231-7F07-4E42-96CE-6AAAAEA53DF4}"/>
              </a:ext>
            </a:extLst>
          </p:cNvPr>
          <p:cNvSpPr/>
          <p:nvPr/>
        </p:nvSpPr>
        <p:spPr>
          <a:xfrm>
            <a:off x="1124381" y="5134921"/>
            <a:ext cx="7840980" cy="13555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Univariate vs </a:t>
            </a:r>
            <a:r>
              <a:rPr lang="en-SG" dirty="0" err="1"/>
              <a:t>MultiVariate</a:t>
            </a:r>
            <a:r>
              <a:rPr lang="en-SG" dirty="0"/>
              <a:t> – Indicated by (X) function</a:t>
            </a:r>
          </a:p>
          <a:p>
            <a:pPr algn="ctr"/>
            <a:r>
              <a:rPr lang="en-SG"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PT Sans"/>
              </a:rPr>
              <a:t>E</a:t>
            </a:r>
            <a:r>
              <a:rPr lang="en-SG" b="1" i="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PT Sans"/>
              </a:rPr>
              <a:t>xogenous variables vs Transfer f(n)</a:t>
            </a:r>
            <a:endParaRPr lang="en-SG"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823802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45772D2E-A035-4597-B06F-CAE62C680C47}"/>
              </a:ext>
            </a:extLst>
          </p:cNvPr>
          <p:cNvGrpSpPr/>
          <p:nvPr/>
        </p:nvGrpSpPr>
        <p:grpSpPr>
          <a:xfrm>
            <a:off x="8066381" y="1134009"/>
            <a:ext cx="2723258" cy="5082755"/>
            <a:chOff x="3501573" y="3178068"/>
            <a:chExt cx="1340594" cy="2737840"/>
          </a:xfrm>
        </p:grpSpPr>
        <p:sp>
          <p:nvSpPr>
            <p:cNvPr id="58" name="Freeform: Shape 57">
              <a:extLst>
                <a:ext uri="{FF2B5EF4-FFF2-40B4-BE49-F238E27FC236}">
                  <a16:creationId xmlns:a16="http://schemas.microsoft.com/office/drawing/2014/main" id="{5CFEE0C5-C3F6-4D01-BC14-46C760A13575}"/>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F84857C0-DC30-4708-BB48-D625DC4D4EBB}"/>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8ACC063E-86C2-4514-9C90-71A497FB7055}"/>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769E72B9-54C6-4118-B1A0-5AC3D076DA08}"/>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AD745595-1A22-4815-91E1-1F13AB9CD351}"/>
                </a:ext>
              </a:extLst>
            </p:cNvPr>
            <p:cNvSpPr/>
            <p:nvPr/>
          </p:nvSpPr>
          <p:spPr>
            <a:xfrm>
              <a:off x="3529897" y="3190651"/>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0E7DB9F-24C9-418E-A174-84087F5E93D4}"/>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64" name="Group 63">
              <a:extLst>
                <a:ext uri="{FF2B5EF4-FFF2-40B4-BE49-F238E27FC236}">
                  <a16:creationId xmlns:a16="http://schemas.microsoft.com/office/drawing/2014/main" id="{BFCCA02F-AFD4-4B3F-BBBF-990EF80A7D65}"/>
                </a:ext>
              </a:extLst>
            </p:cNvPr>
            <p:cNvGrpSpPr/>
            <p:nvPr/>
          </p:nvGrpSpPr>
          <p:grpSpPr>
            <a:xfrm>
              <a:off x="4092761" y="5635852"/>
              <a:ext cx="164520" cy="173080"/>
              <a:chOff x="6772303" y="6038214"/>
              <a:chExt cx="140650" cy="147968"/>
            </a:xfrm>
          </p:grpSpPr>
          <p:sp>
            <p:nvSpPr>
              <p:cNvPr id="68" name="Oval 67">
                <a:extLst>
                  <a:ext uri="{FF2B5EF4-FFF2-40B4-BE49-F238E27FC236}">
                    <a16:creationId xmlns:a16="http://schemas.microsoft.com/office/drawing/2014/main" id="{782F2B91-A7B4-417E-82CC-451EE7BEDB36}"/>
                  </a:ext>
                </a:extLst>
              </p:cNvPr>
              <p:cNvSpPr/>
              <p:nvPr/>
            </p:nvSpPr>
            <p:spPr>
              <a:xfrm>
                <a:off x="6772303" y="6038214"/>
                <a:ext cx="140650"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EC60824C-D8D2-4F8D-A856-198B6D92382F}"/>
                  </a:ext>
                </a:extLst>
              </p:cNvPr>
              <p:cNvSpPr/>
              <p:nvPr/>
            </p:nvSpPr>
            <p:spPr>
              <a:xfrm>
                <a:off x="6807465" y="6071635"/>
                <a:ext cx="70326"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5" name="Freeform: Shape 64">
              <a:extLst>
                <a:ext uri="{FF2B5EF4-FFF2-40B4-BE49-F238E27FC236}">
                  <a16:creationId xmlns:a16="http://schemas.microsoft.com/office/drawing/2014/main" id="{84E71034-62D0-4843-B65C-46F27B5A7B7A}"/>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66" name="Rectangle: Rounded Corners 65">
              <a:extLst>
                <a:ext uri="{FF2B5EF4-FFF2-40B4-BE49-F238E27FC236}">
                  <a16:creationId xmlns:a16="http://schemas.microsoft.com/office/drawing/2014/main" id="{6C2DE674-F641-43AD-907D-25730AED0504}"/>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DA022ADF-2062-41D0-8581-D1A88F88E7FF}"/>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11">
            <a:extLst>
              <a:ext uri="{FF2B5EF4-FFF2-40B4-BE49-F238E27FC236}">
                <a16:creationId xmlns:a16="http://schemas.microsoft.com/office/drawing/2014/main" id="{1039ECA6-74B4-42DF-85CA-3000610DA71C}"/>
              </a:ext>
            </a:extLst>
          </p:cNvPr>
          <p:cNvSpPr txBox="1">
            <a:spLocks/>
          </p:cNvSpPr>
          <p:nvPr/>
        </p:nvSpPr>
        <p:spPr>
          <a:xfrm>
            <a:off x="536896" y="513533"/>
            <a:ext cx="10381659" cy="77744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KR" dirty="0">
                <a:solidFill>
                  <a:schemeClr val="bg1"/>
                </a:solidFill>
              </a:rPr>
              <a:t>Familiarity on TimeSeries Analysis : </a:t>
            </a:r>
          </a:p>
        </p:txBody>
      </p:sp>
      <p:sp>
        <p:nvSpPr>
          <p:cNvPr id="41" name="Rectangle 40">
            <a:extLst>
              <a:ext uri="{FF2B5EF4-FFF2-40B4-BE49-F238E27FC236}">
                <a16:creationId xmlns:a16="http://schemas.microsoft.com/office/drawing/2014/main" id="{0A3DD7E5-C446-4D2D-BA89-7253C6653DAA}"/>
              </a:ext>
            </a:extLst>
          </p:cNvPr>
          <p:cNvSpPr/>
          <p:nvPr/>
        </p:nvSpPr>
        <p:spPr>
          <a:xfrm>
            <a:off x="8361025" y="1940238"/>
            <a:ext cx="2195787" cy="361633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 name="Freeform 13">
            <a:extLst>
              <a:ext uri="{FF2B5EF4-FFF2-40B4-BE49-F238E27FC236}">
                <a16:creationId xmlns:a16="http://schemas.microsoft.com/office/drawing/2014/main" id="{15DBB695-92DD-4221-A37E-5CB8A89BC5C8}"/>
              </a:ext>
            </a:extLst>
          </p:cNvPr>
          <p:cNvSpPr>
            <a:spLocks noChangeAspect="1"/>
          </p:cNvSpPr>
          <p:nvPr/>
        </p:nvSpPr>
        <p:spPr>
          <a:xfrm flipH="1">
            <a:off x="6497605" y="3031589"/>
            <a:ext cx="1864005" cy="1004294"/>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43" name="Freeform 15">
            <a:extLst>
              <a:ext uri="{FF2B5EF4-FFF2-40B4-BE49-F238E27FC236}">
                <a16:creationId xmlns:a16="http://schemas.microsoft.com/office/drawing/2014/main" id="{24091523-1F82-4274-B575-5DBDC745BD47}"/>
              </a:ext>
            </a:extLst>
          </p:cNvPr>
          <p:cNvSpPr>
            <a:spLocks noChangeAspect="1"/>
          </p:cNvSpPr>
          <p:nvPr/>
        </p:nvSpPr>
        <p:spPr>
          <a:xfrm flipH="1">
            <a:off x="10097127" y="2701128"/>
            <a:ext cx="1916978" cy="1032835"/>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44" name="Freeform 16">
            <a:extLst>
              <a:ext uri="{FF2B5EF4-FFF2-40B4-BE49-F238E27FC236}">
                <a16:creationId xmlns:a16="http://schemas.microsoft.com/office/drawing/2014/main" id="{D1C505C9-9004-4DFD-9D1B-EAC37F8FFA33}"/>
              </a:ext>
            </a:extLst>
          </p:cNvPr>
          <p:cNvSpPr>
            <a:spLocks noChangeAspect="1"/>
          </p:cNvSpPr>
          <p:nvPr/>
        </p:nvSpPr>
        <p:spPr>
          <a:xfrm flipH="1">
            <a:off x="9643269" y="3696878"/>
            <a:ext cx="620266" cy="334189"/>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45" name="Freeform 17">
            <a:extLst>
              <a:ext uri="{FF2B5EF4-FFF2-40B4-BE49-F238E27FC236}">
                <a16:creationId xmlns:a16="http://schemas.microsoft.com/office/drawing/2014/main" id="{4F1B7007-66D9-472A-851F-B2A0D3351F13}"/>
              </a:ext>
            </a:extLst>
          </p:cNvPr>
          <p:cNvSpPr>
            <a:spLocks noChangeAspect="1"/>
          </p:cNvSpPr>
          <p:nvPr/>
        </p:nvSpPr>
        <p:spPr>
          <a:xfrm flipH="1">
            <a:off x="8295537" y="2055289"/>
            <a:ext cx="682413" cy="367674"/>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46" name="Freeform 19">
            <a:extLst>
              <a:ext uri="{FF2B5EF4-FFF2-40B4-BE49-F238E27FC236}">
                <a16:creationId xmlns:a16="http://schemas.microsoft.com/office/drawing/2014/main" id="{E71EC0E3-E346-45AD-8239-F4D4613A06F6}"/>
              </a:ext>
            </a:extLst>
          </p:cNvPr>
          <p:cNvSpPr>
            <a:spLocks noChangeAspect="1"/>
          </p:cNvSpPr>
          <p:nvPr/>
        </p:nvSpPr>
        <p:spPr>
          <a:xfrm flipH="1">
            <a:off x="9799623" y="2085313"/>
            <a:ext cx="682413" cy="367674"/>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47" name="Freeform 11">
            <a:extLst>
              <a:ext uri="{FF2B5EF4-FFF2-40B4-BE49-F238E27FC236}">
                <a16:creationId xmlns:a16="http://schemas.microsoft.com/office/drawing/2014/main" id="{1F1EFEAC-1261-4FA1-BC9A-5908E9B5CC41}"/>
              </a:ext>
            </a:extLst>
          </p:cNvPr>
          <p:cNvSpPr/>
          <p:nvPr/>
        </p:nvSpPr>
        <p:spPr>
          <a:xfrm>
            <a:off x="8478318" y="2370499"/>
            <a:ext cx="1864003" cy="1135526"/>
          </a:xfrm>
          <a:custGeom>
            <a:avLst/>
            <a:gdLst>
              <a:gd name="connsiteX0" fmla="*/ 590550 w 2305050"/>
              <a:gd name="connsiteY0" fmla="*/ 1571625 h 1571625"/>
              <a:gd name="connsiteX1" fmla="*/ 1952625 w 2305050"/>
              <a:gd name="connsiteY1" fmla="*/ 1504950 h 1571625"/>
              <a:gd name="connsiteX2" fmla="*/ 2305050 w 2305050"/>
              <a:gd name="connsiteY2" fmla="*/ 876300 h 1571625"/>
              <a:gd name="connsiteX3" fmla="*/ 1762125 w 2305050"/>
              <a:gd name="connsiteY3" fmla="*/ 885825 h 1571625"/>
              <a:gd name="connsiteX4" fmla="*/ 2047875 w 2305050"/>
              <a:gd name="connsiteY4" fmla="*/ 409575 h 1571625"/>
              <a:gd name="connsiteX5" fmla="*/ 1581150 w 2305050"/>
              <a:gd name="connsiteY5" fmla="*/ 390525 h 1571625"/>
              <a:gd name="connsiteX6" fmla="*/ 1495425 w 2305050"/>
              <a:gd name="connsiteY6" fmla="*/ 1019175 h 1571625"/>
              <a:gd name="connsiteX7" fmla="*/ 1190625 w 2305050"/>
              <a:gd name="connsiteY7" fmla="*/ 0 h 1571625"/>
              <a:gd name="connsiteX8" fmla="*/ 542925 w 2305050"/>
              <a:gd name="connsiteY8" fmla="*/ 352425 h 1571625"/>
              <a:gd name="connsiteX9" fmla="*/ 1028700 w 2305050"/>
              <a:gd name="connsiteY9" fmla="*/ 923925 h 1571625"/>
              <a:gd name="connsiteX10" fmla="*/ 0 w 2305050"/>
              <a:gd name="connsiteY10" fmla="*/ 695325 h 1571625"/>
              <a:gd name="connsiteX11" fmla="*/ 590550 w 2305050"/>
              <a:gd name="connsiteY11" fmla="*/ 1571625 h 1571625"/>
              <a:gd name="connsiteX0" fmla="*/ 590550 w 2305050"/>
              <a:gd name="connsiteY0" fmla="*/ 1571625 h 1571625"/>
              <a:gd name="connsiteX1" fmla="*/ 1952625 w 2305050"/>
              <a:gd name="connsiteY1" fmla="*/ 1504950 h 1571625"/>
              <a:gd name="connsiteX2" fmla="*/ 2305050 w 2305050"/>
              <a:gd name="connsiteY2" fmla="*/ 876300 h 1571625"/>
              <a:gd name="connsiteX3" fmla="*/ 1762125 w 2305050"/>
              <a:gd name="connsiteY3" fmla="*/ 885825 h 1571625"/>
              <a:gd name="connsiteX4" fmla="*/ 2047875 w 2305050"/>
              <a:gd name="connsiteY4" fmla="*/ 409575 h 1571625"/>
              <a:gd name="connsiteX5" fmla="*/ 1581150 w 2305050"/>
              <a:gd name="connsiteY5" fmla="*/ 390525 h 1571625"/>
              <a:gd name="connsiteX6" fmla="*/ 1495425 w 2305050"/>
              <a:gd name="connsiteY6" fmla="*/ 1019175 h 1571625"/>
              <a:gd name="connsiteX7" fmla="*/ 1190625 w 2305050"/>
              <a:gd name="connsiteY7" fmla="*/ 0 h 1571625"/>
              <a:gd name="connsiteX8" fmla="*/ 542925 w 2305050"/>
              <a:gd name="connsiteY8" fmla="*/ 378853 h 1571625"/>
              <a:gd name="connsiteX9" fmla="*/ 1028700 w 2305050"/>
              <a:gd name="connsiteY9" fmla="*/ 923925 h 1571625"/>
              <a:gd name="connsiteX10" fmla="*/ 0 w 2305050"/>
              <a:gd name="connsiteY10" fmla="*/ 695325 h 1571625"/>
              <a:gd name="connsiteX11" fmla="*/ 590550 w 2305050"/>
              <a:gd name="connsiteY11" fmla="*/ 1571625 h 1571625"/>
              <a:gd name="connsiteX0" fmla="*/ 590550 w 2305050"/>
              <a:gd name="connsiteY0" fmla="*/ 1571625 h 1571625"/>
              <a:gd name="connsiteX1" fmla="*/ 1952625 w 2305050"/>
              <a:gd name="connsiteY1" fmla="*/ 1504950 h 1571625"/>
              <a:gd name="connsiteX2" fmla="*/ 2305050 w 2305050"/>
              <a:gd name="connsiteY2" fmla="*/ 876300 h 1571625"/>
              <a:gd name="connsiteX3" fmla="*/ 1762125 w 2305050"/>
              <a:gd name="connsiteY3" fmla="*/ 885825 h 1571625"/>
              <a:gd name="connsiteX4" fmla="*/ 2047875 w 2305050"/>
              <a:gd name="connsiteY4" fmla="*/ 409575 h 1571625"/>
              <a:gd name="connsiteX5" fmla="*/ 1581150 w 2305050"/>
              <a:gd name="connsiteY5" fmla="*/ 390525 h 1571625"/>
              <a:gd name="connsiteX6" fmla="*/ 1495425 w 2305050"/>
              <a:gd name="connsiteY6" fmla="*/ 1019175 h 1571625"/>
              <a:gd name="connsiteX7" fmla="*/ 1190625 w 2305050"/>
              <a:gd name="connsiteY7" fmla="*/ 0 h 1571625"/>
              <a:gd name="connsiteX8" fmla="*/ 542925 w 2305050"/>
              <a:gd name="connsiteY8" fmla="*/ 378853 h 1571625"/>
              <a:gd name="connsiteX9" fmla="*/ 1028700 w 2305050"/>
              <a:gd name="connsiteY9" fmla="*/ 923925 h 1571625"/>
              <a:gd name="connsiteX10" fmla="*/ 0 w 2305050"/>
              <a:gd name="connsiteY10" fmla="*/ 695325 h 1571625"/>
              <a:gd name="connsiteX11" fmla="*/ 590550 w 2305050"/>
              <a:gd name="connsiteY11" fmla="*/ 1571625 h 1571625"/>
              <a:gd name="connsiteX0" fmla="*/ 590550 w 2305050"/>
              <a:gd name="connsiteY0" fmla="*/ 1539911 h 1539911"/>
              <a:gd name="connsiteX1" fmla="*/ 1952625 w 2305050"/>
              <a:gd name="connsiteY1" fmla="*/ 1473236 h 1539911"/>
              <a:gd name="connsiteX2" fmla="*/ 2305050 w 2305050"/>
              <a:gd name="connsiteY2" fmla="*/ 844586 h 1539911"/>
              <a:gd name="connsiteX3" fmla="*/ 1762125 w 2305050"/>
              <a:gd name="connsiteY3" fmla="*/ 854111 h 1539911"/>
              <a:gd name="connsiteX4" fmla="*/ 2047875 w 2305050"/>
              <a:gd name="connsiteY4" fmla="*/ 377861 h 1539911"/>
              <a:gd name="connsiteX5" fmla="*/ 1581150 w 2305050"/>
              <a:gd name="connsiteY5" fmla="*/ 358811 h 1539911"/>
              <a:gd name="connsiteX6" fmla="*/ 1495425 w 2305050"/>
              <a:gd name="connsiteY6" fmla="*/ 987461 h 1539911"/>
              <a:gd name="connsiteX7" fmla="*/ 1195910 w 2305050"/>
              <a:gd name="connsiteY7" fmla="*/ 0 h 1539911"/>
              <a:gd name="connsiteX8" fmla="*/ 542925 w 2305050"/>
              <a:gd name="connsiteY8" fmla="*/ 347139 h 1539911"/>
              <a:gd name="connsiteX9" fmla="*/ 1028700 w 2305050"/>
              <a:gd name="connsiteY9" fmla="*/ 892211 h 1539911"/>
              <a:gd name="connsiteX10" fmla="*/ 0 w 2305050"/>
              <a:gd name="connsiteY10" fmla="*/ 663611 h 1539911"/>
              <a:gd name="connsiteX11" fmla="*/ 590550 w 2305050"/>
              <a:gd name="connsiteY11" fmla="*/ 1539911 h 1539911"/>
              <a:gd name="connsiteX0" fmla="*/ 590550 w 2305050"/>
              <a:gd name="connsiteY0" fmla="*/ 1565699 h 1565699"/>
              <a:gd name="connsiteX1" fmla="*/ 1952625 w 2305050"/>
              <a:gd name="connsiteY1" fmla="*/ 1499024 h 1565699"/>
              <a:gd name="connsiteX2" fmla="*/ 2305050 w 2305050"/>
              <a:gd name="connsiteY2" fmla="*/ 870374 h 1565699"/>
              <a:gd name="connsiteX3" fmla="*/ 1762125 w 2305050"/>
              <a:gd name="connsiteY3" fmla="*/ 879899 h 1565699"/>
              <a:gd name="connsiteX4" fmla="*/ 2047875 w 2305050"/>
              <a:gd name="connsiteY4" fmla="*/ 403649 h 1565699"/>
              <a:gd name="connsiteX5" fmla="*/ 1581150 w 2305050"/>
              <a:gd name="connsiteY5" fmla="*/ 384599 h 1565699"/>
              <a:gd name="connsiteX6" fmla="*/ 1495425 w 2305050"/>
              <a:gd name="connsiteY6" fmla="*/ 1013249 h 1565699"/>
              <a:gd name="connsiteX7" fmla="*/ 1195910 w 2305050"/>
              <a:gd name="connsiteY7" fmla="*/ 25788 h 1565699"/>
              <a:gd name="connsiteX8" fmla="*/ 542925 w 2305050"/>
              <a:gd name="connsiteY8" fmla="*/ 372927 h 1565699"/>
              <a:gd name="connsiteX9" fmla="*/ 1028700 w 2305050"/>
              <a:gd name="connsiteY9" fmla="*/ 917999 h 1565699"/>
              <a:gd name="connsiteX10" fmla="*/ 0 w 2305050"/>
              <a:gd name="connsiteY10" fmla="*/ 689399 h 1565699"/>
              <a:gd name="connsiteX11" fmla="*/ 590550 w 2305050"/>
              <a:gd name="connsiteY11" fmla="*/ 1565699 h 1565699"/>
              <a:gd name="connsiteX0" fmla="*/ 590550 w 2305050"/>
              <a:gd name="connsiteY0" fmla="*/ 1565699 h 1565699"/>
              <a:gd name="connsiteX1" fmla="*/ 1952625 w 2305050"/>
              <a:gd name="connsiteY1" fmla="*/ 1499024 h 1565699"/>
              <a:gd name="connsiteX2" fmla="*/ 2305050 w 2305050"/>
              <a:gd name="connsiteY2" fmla="*/ 870374 h 1565699"/>
              <a:gd name="connsiteX3" fmla="*/ 1762125 w 2305050"/>
              <a:gd name="connsiteY3" fmla="*/ 879899 h 1565699"/>
              <a:gd name="connsiteX4" fmla="*/ 2047875 w 2305050"/>
              <a:gd name="connsiteY4" fmla="*/ 403649 h 1565699"/>
              <a:gd name="connsiteX5" fmla="*/ 1581150 w 2305050"/>
              <a:gd name="connsiteY5" fmla="*/ 384599 h 1565699"/>
              <a:gd name="connsiteX6" fmla="*/ 1495425 w 2305050"/>
              <a:gd name="connsiteY6" fmla="*/ 1013249 h 1565699"/>
              <a:gd name="connsiteX7" fmla="*/ 1195910 w 2305050"/>
              <a:gd name="connsiteY7" fmla="*/ 25788 h 1565699"/>
              <a:gd name="connsiteX8" fmla="*/ 521783 w 2305050"/>
              <a:gd name="connsiteY8" fmla="*/ 372927 h 1565699"/>
              <a:gd name="connsiteX9" fmla="*/ 1028700 w 2305050"/>
              <a:gd name="connsiteY9" fmla="*/ 917999 h 1565699"/>
              <a:gd name="connsiteX10" fmla="*/ 0 w 2305050"/>
              <a:gd name="connsiteY10" fmla="*/ 689399 h 1565699"/>
              <a:gd name="connsiteX11" fmla="*/ 590550 w 2305050"/>
              <a:gd name="connsiteY11" fmla="*/ 1565699 h 1565699"/>
              <a:gd name="connsiteX0" fmla="*/ 590550 w 2305050"/>
              <a:gd name="connsiteY0" fmla="*/ 1556076 h 1556076"/>
              <a:gd name="connsiteX1" fmla="*/ 1952625 w 2305050"/>
              <a:gd name="connsiteY1" fmla="*/ 1489401 h 1556076"/>
              <a:gd name="connsiteX2" fmla="*/ 2305050 w 2305050"/>
              <a:gd name="connsiteY2" fmla="*/ 860751 h 1556076"/>
              <a:gd name="connsiteX3" fmla="*/ 1762125 w 2305050"/>
              <a:gd name="connsiteY3" fmla="*/ 870276 h 1556076"/>
              <a:gd name="connsiteX4" fmla="*/ 2047875 w 2305050"/>
              <a:gd name="connsiteY4" fmla="*/ 394026 h 1556076"/>
              <a:gd name="connsiteX5" fmla="*/ 1581150 w 2305050"/>
              <a:gd name="connsiteY5" fmla="*/ 374976 h 1556076"/>
              <a:gd name="connsiteX6" fmla="*/ 1495425 w 2305050"/>
              <a:gd name="connsiteY6" fmla="*/ 1003626 h 1556076"/>
              <a:gd name="connsiteX7" fmla="*/ 1195910 w 2305050"/>
              <a:gd name="connsiteY7" fmla="*/ 16165 h 1556076"/>
              <a:gd name="connsiteX8" fmla="*/ 521783 w 2305050"/>
              <a:gd name="connsiteY8" fmla="*/ 363304 h 1556076"/>
              <a:gd name="connsiteX9" fmla="*/ 1028700 w 2305050"/>
              <a:gd name="connsiteY9" fmla="*/ 908376 h 1556076"/>
              <a:gd name="connsiteX10" fmla="*/ 0 w 2305050"/>
              <a:gd name="connsiteY10" fmla="*/ 679776 h 1556076"/>
              <a:gd name="connsiteX11" fmla="*/ 590550 w 2305050"/>
              <a:gd name="connsiteY11" fmla="*/ 1556076 h 1556076"/>
              <a:gd name="connsiteX0" fmla="*/ 590550 w 2305050"/>
              <a:gd name="connsiteY0" fmla="*/ 1557339 h 1557339"/>
              <a:gd name="connsiteX1" fmla="*/ 1952625 w 2305050"/>
              <a:gd name="connsiteY1" fmla="*/ 1490664 h 1557339"/>
              <a:gd name="connsiteX2" fmla="*/ 2305050 w 2305050"/>
              <a:gd name="connsiteY2" fmla="*/ 862014 h 1557339"/>
              <a:gd name="connsiteX3" fmla="*/ 1762125 w 2305050"/>
              <a:gd name="connsiteY3" fmla="*/ 871539 h 1557339"/>
              <a:gd name="connsiteX4" fmla="*/ 2047875 w 2305050"/>
              <a:gd name="connsiteY4" fmla="*/ 395289 h 1557339"/>
              <a:gd name="connsiteX5" fmla="*/ 1581150 w 2305050"/>
              <a:gd name="connsiteY5" fmla="*/ 376239 h 1557339"/>
              <a:gd name="connsiteX6" fmla="*/ 1495425 w 2305050"/>
              <a:gd name="connsiteY6" fmla="*/ 1004889 h 1557339"/>
              <a:gd name="connsiteX7" fmla="*/ 1195910 w 2305050"/>
              <a:gd name="connsiteY7" fmla="*/ 17428 h 1557339"/>
              <a:gd name="connsiteX8" fmla="*/ 521783 w 2305050"/>
              <a:gd name="connsiteY8" fmla="*/ 364567 h 1557339"/>
              <a:gd name="connsiteX9" fmla="*/ 1028700 w 2305050"/>
              <a:gd name="connsiteY9" fmla="*/ 909639 h 1557339"/>
              <a:gd name="connsiteX10" fmla="*/ 0 w 2305050"/>
              <a:gd name="connsiteY10" fmla="*/ 681039 h 1557339"/>
              <a:gd name="connsiteX11" fmla="*/ 590550 w 2305050"/>
              <a:gd name="connsiteY11"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762125 w 2305050"/>
              <a:gd name="connsiteY3" fmla="*/ 871539 h 1557339"/>
              <a:gd name="connsiteX4" fmla="*/ 2047875 w 2305050"/>
              <a:gd name="connsiteY4" fmla="*/ 395289 h 1557339"/>
              <a:gd name="connsiteX5" fmla="*/ 1581150 w 2305050"/>
              <a:gd name="connsiteY5" fmla="*/ 376239 h 1557339"/>
              <a:gd name="connsiteX6" fmla="*/ 1542995 w 2305050"/>
              <a:gd name="connsiteY6" fmla="*/ 904463 h 1557339"/>
              <a:gd name="connsiteX7" fmla="*/ 1195910 w 2305050"/>
              <a:gd name="connsiteY7" fmla="*/ 17428 h 1557339"/>
              <a:gd name="connsiteX8" fmla="*/ 521783 w 2305050"/>
              <a:gd name="connsiteY8" fmla="*/ 364567 h 1557339"/>
              <a:gd name="connsiteX9" fmla="*/ 1028700 w 2305050"/>
              <a:gd name="connsiteY9" fmla="*/ 909639 h 1557339"/>
              <a:gd name="connsiteX10" fmla="*/ 0 w 2305050"/>
              <a:gd name="connsiteY10" fmla="*/ 681039 h 1557339"/>
              <a:gd name="connsiteX11" fmla="*/ 590550 w 2305050"/>
              <a:gd name="connsiteY11"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762125 w 2305050"/>
              <a:gd name="connsiteY3" fmla="*/ 871539 h 1557339"/>
              <a:gd name="connsiteX4" fmla="*/ 2047875 w 2305050"/>
              <a:gd name="connsiteY4" fmla="*/ 395289 h 1557339"/>
              <a:gd name="connsiteX5" fmla="*/ 1581150 w 2305050"/>
              <a:gd name="connsiteY5" fmla="*/ 376239 h 1557339"/>
              <a:gd name="connsiteX6" fmla="*/ 1542995 w 2305050"/>
              <a:gd name="connsiteY6" fmla="*/ 904463 h 1557339"/>
              <a:gd name="connsiteX7" fmla="*/ 1195910 w 2305050"/>
              <a:gd name="connsiteY7" fmla="*/ 17428 h 1557339"/>
              <a:gd name="connsiteX8" fmla="*/ 521783 w 2305050"/>
              <a:gd name="connsiteY8" fmla="*/ 364567 h 1557339"/>
              <a:gd name="connsiteX9" fmla="*/ 1028700 w 2305050"/>
              <a:gd name="connsiteY9" fmla="*/ 909639 h 1557339"/>
              <a:gd name="connsiteX10" fmla="*/ 0 w 2305050"/>
              <a:gd name="connsiteY10" fmla="*/ 681039 h 1557339"/>
              <a:gd name="connsiteX11" fmla="*/ 590550 w 2305050"/>
              <a:gd name="connsiteY11"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762125 w 2305050"/>
              <a:gd name="connsiteY3" fmla="*/ 871539 h 1557339"/>
              <a:gd name="connsiteX4" fmla="*/ 2047875 w 2305050"/>
              <a:gd name="connsiteY4" fmla="*/ 395289 h 1557339"/>
              <a:gd name="connsiteX5" fmla="*/ 1581150 w 2305050"/>
              <a:gd name="connsiteY5" fmla="*/ 376239 h 1557339"/>
              <a:gd name="connsiteX6" fmla="*/ 1542995 w 2305050"/>
              <a:gd name="connsiteY6" fmla="*/ 904463 h 1557339"/>
              <a:gd name="connsiteX7" fmla="*/ 1195910 w 2305050"/>
              <a:gd name="connsiteY7" fmla="*/ 17428 h 1557339"/>
              <a:gd name="connsiteX8" fmla="*/ 521783 w 2305050"/>
              <a:gd name="connsiteY8" fmla="*/ 364567 h 1557339"/>
              <a:gd name="connsiteX9" fmla="*/ 1028700 w 2305050"/>
              <a:gd name="connsiteY9" fmla="*/ 909639 h 1557339"/>
              <a:gd name="connsiteX10" fmla="*/ 0 w 2305050"/>
              <a:gd name="connsiteY10" fmla="*/ 681039 h 1557339"/>
              <a:gd name="connsiteX11" fmla="*/ 590550 w 2305050"/>
              <a:gd name="connsiteY11"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762125 w 2305050"/>
              <a:gd name="connsiteY3" fmla="*/ 871539 h 1557339"/>
              <a:gd name="connsiteX4" fmla="*/ 2047875 w 2305050"/>
              <a:gd name="connsiteY4" fmla="*/ 395289 h 1557339"/>
              <a:gd name="connsiteX5" fmla="*/ 1597007 w 2305050"/>
              <a:gd name="connsiteY5" fmla="*/ 370953 h 1557339"/>
              <a:gd name="connsiteX6" fmla="*/ 1542995 w 2305050"/>
              <a:gd name="connsiteY6" fmla="*/ 904463 h 1557339"/>
              <a:gd name="connsiteX7" fmla="*/ 1195910 w 2305050"/>
              <a:gd name="connsiteY7" fmla="*/ 17428 h 1557339"/>
              <a:gd name="connsiteX8" fmla="*/ 521783 w 2305050"/>
              <a:gd name="connsiteY8" fmla="*/ 364567 h 1557339"/>
              <a:gd name="connsiteX9" fmla="*/ 1028700 w 2305050"/>
              <a:gd name="connsiteY9" fmla="*/ 909639 h 1557339"/>
              <a:gd name="connsiteX10" fmla="*/ 0 w 2305050"/>
              <a:gd name="connsiteY10" fmla="*/ 681039 h 1557339"/>
              <a:gd name="connsiteX11" fmla="*/ 590550 w 2305050"/>
              <a:gd name="connsiteY11"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762125 w 2305050"/>
              <a:gd name="connsiteY3" fmla="*/ 871539 h 1557339"/>
              <a:gd name="connsiteX4" fmla="*/ 2047875 w 2305050"/>
              <a:gd name="connsiteY4" fmla="*/ 395289 h 1557339"/>
              <a:gd name="connsiteX5" fmla="*/ 1597007 w 2305050"/>
              <a:gd name="connsiteY5" fmla="*/ 370953 h 1557339"/>
              <a:gd name="connsiteX6" fmla="*/ 1542995 w 2305050"/>
              <a:gd name="connsiteY6" fmla="*/ 904463 h 1557339"/>
              <a:gd name="connsiteX7" fmla="*/ 1195910 w 2305050"/>
              <a:gd name="connsiteY7" fmla="*/ 17428 h 1557339"/>
              <a:gd name="connsiteX8" fmla="*/ 521783 w 2305050"/>
              <a:gd name="connsiteY8" fmla="*/ 364567 h 1557339"/>
              <a:gd name="connsiteX9" fmla="*/ 1028700 w 2305050"/>
              <a:gd name="connsiteY9" fmla="*/ 909639 h 1557339"/>
              <a:gd name="connsiteX10" fmla="*/ 0 w 2305050"/>
              <a:gd name="connsiteY10" fmla="*/ 681039 h 1557339"/>
              <a:gd name="connsiteX11" fmla="*/ 590550 w 2305050"/>
              <a:gd name="connsiteY11"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762125 w 2305050"/>
              <a:gd name="connsiteY3" fmla="*/ 871539 h 1557339"/>
              <a:gd name="connsiteX4" fmla="*/ 2047875 w 2305050"/>
              <a:gd name="connsiteY4" fmla="*/ 395289 h 1557339"/>
              <a:gd name="connsiteX5" fmla="*/ 1597007 w 2305050"/>
              <a:gd name="connsiteY5" fmla="*/ 370953 h 1557339"/>
              <a:gd name="connsiteX6" fmla="*/ 1537710 w 2305050"/>
              <a:gd name="connsiteY6" fmla="*/ 878035 h 1557339"/>
              <a:gd name="connsiteX7" fmla="*/ 1195910 w 2305050"/>
              <a:gd name="connsiteY7" fmla="*/ 17428 h 1557339"/>
              <a:gd name="connsiteX8" fmla="*/ 521783 w 2305050"/>
              <a:gd name="connsiteY8" fmla="*/ 364567 h 1557339"/>
              <a:gd name="connsiteX9" fmla="*/ 1028700 w 2305050"/>
              <a:gd name="connsiteY9" fmla="*/ 909639 h 1557339"/>
              <a:gd name="connsiteX10" fmla="*/ 0 w 2305050"/>
              <a:gd name="connsiteY10" fmla="*/ 681039 h 1557339"/>
              <a:gd name="connsiteX11" fmla="*/ 590550 w 2305050"/>
              <a:gd name="connsiteY11"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762125 w 2305050"/>
              <a:gd name="connsiteY3" fmla="*/ 871539 h 1557339"/>
              <a:gd name="connsiteX4" fmla="*/ 2047875 w 2305050"/>
              <a:gd name="connsiteY4" fmla="*/ 395289 h 1557339"/>
              <a:gd name="connsiteX5" fmla="*/ 1597007 w 2305050"/>
              <a:gd name="connsiteY5" fmla="*/ 370953 h 1557339"/>
              <a:gd name="connsiteX6" fmla="*/ 1537710 w 2305050"/>
              <a:gd name="connsiteY6" fmla="*/ 878035 h 1557339"/>
              <a:gd name="connsiteX7" fmla="*/ 1195910 w 2305050"/>
              <a:gd name="connsiteY7" fmla="*/ 17428 h 1557339"/>
              <a:gd name="connsiteX8" fmla="*/ 521783 w 2305050"/>
              <a:gd name="connsiteY8" fmla="*/ 364567 h 1557339"/>
              <a:gd name="connsiteX9" fmla="*/ 1028700 w 2305050"/>
              <a:gd name="connsiteY9" fmla="*/ 909639 h 1557339"/>
              <a:gd name="connsiteX10" fmla="*/ 0 w 2305050"/>
              <a:gd name="connsiteY10" fmla="*/ 681039 h 1557339"/>
              <a:gd name="connsiteX11" fmla="*/ 590550 w 2305050"/>
              <a:gd name="connsiteY11"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762125 w 2305050"/>
              <a:gd name="connsiteY3" fmla="*/ 871539 h 1557339"/>
              <a:gd name="connsiteX4" fmla="*/ 2047875 w 2305050"/>
              <a:gd name="connsiteY4" fmla="*/ 395289 h 1557339"/>
              <a:gd name="connsiteX5" fmla="*/ 1597007 w 2305050"/>
              <a:gd name="connsiteY5" fmla="*/ 370953 h 1557339"/>
              <a:gd name="connsiteX6" fmla="*/ 1537710 w 2305050"/>
              <a:gd name="connsiteY6" fmla="*/ 878035 h 1557339"/>
              <a:gd name="connsiteX7" fmla="*/ 1195910 w 2305050"/>
              <a:gd name="connsiteY7" fmla="*/ 17428 h 1557339"/>
              <a:gd name="connsiteX8" fmla="*/ 521783 w 2305050"/>
              <a:gd name="connsiteY8" fmla="*/ 364567 h 1557339"/>
              <a:gd name="connsiteX9" fmla="*/ 1028700 w 2305050"/>
              <a:gd name="connsiteY9" fmla="*/ 909639 h 1557339"/>
              <a:gd name="connsiteX10" fmla="*/ 0 w 2305050"/>
              <a:gd name="connsiteY10" fmla="*/ 681039 h 1557339"/>
              <a:gd name="connsiteX11" fmla="*/ 590550 w 2305050"/>
              <a:gd name="connsiteY11"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762125 w 2305050"/>
              <a:gd name="connsiteY3" fmla="*/ 871539 h 1557339"/>
              <a:gd name="connsiteX4" fmla="*/ 2047875 w 2305050"/>
              <a:gd name="connsiteY4" fmla="*/ 395289 h 1557339"/>
              <a:gd name="connsiteX5" fmla="*/ 1597007 w 2305050"/>
              <a:gd name="connsiteY5" fmla="*/ 370953 h 1557339"/>
              <a:gd name="connsiteX6" fmla="*/ 1537710 w 2305050"/>
              <a:gd name="connsiteY6" fmla="*/ 878035 h 1557339"/>
              <a:gd name="connsiteX7" fmla="*/ 1195910 w 2305050"/>
              <a:gd name="connsiteY7" fmla="*/ 17428 h 1557339"/>
              <a:gd name="connsiteX8" fmla="*/ 521783 w 2305050"/>
              <a:gd name="connsiteY8" fmla="*/ 364567 h 1557339"/>
              <a:gd name="connsiteX9" fmla="*/ 1028700 w 2305050"/>
              <a:gd name="connsiteY9" fmla="*/ 909639 h 1557339"/>
              <a:gd name="connsiteX10" fmla="*/ 0 w 2305050"/>
              <a:gd name="connsiteY10" fmla="*/ 681039 h 1557339"/>
              <a:gd name="connsiteX11" fmla="*/ 590550 w 2305050"/>
              <a:gd name="connsiteY11"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762125 w 2305050"/>
              <a:gd name="connsiteY3" fmla="*/ 871539 h 1557339"/>
              <a:gd name="connsiteX4" fmla="*/ 2047875 w 2305050"/>
              <a:gd name="connsiteY4" fmla="*/ 395289 h 1557339"/>
              <a:gd name="connsiteX5" fmla="*/ 1597007 w 2305050"/>
              <a:gd name="connsiteY5" fmla="*/ 370953 h 1557339"/>
              <a:gd name="connsiteX6" fmla="*/ 1537710 w 2305050"/>
              <a:gd name="connsiteY6" fmla="*/ 878035 h 1557339"/>
              <a:gd name="connsiteX7" fmla="*/ 1195910 w 2305050"/>
              <a:gd name="connsiteY7" fmla="*/ 17428 h 1557339"/>
              <a:gd name="connsiteX8" fmla="*/ 521783 w 2305050"/>
              <a:gd name="connsiteY8" fmla="*/ 364567 h 1557339"/>
              <a:gd name="connsiteX9" fmla="*/ 1028700 w 2305050"/>
              <a:gd name="connsiteY9" fmla="*/ 909639 h 1557339"/>
              <a:gd name="connsiteX10" fmla="*/ 0 w 2305050"/>
              <a:gd name="connsiteY10" fmla="*/ 681039 h 1557339"/>
              <a:gd name="connsiteX11" fmla="*/ 590550 w 2305050"/>
              <a:gd name="connsiteY11"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762125 w 2305050"/>
              <a:gd name="connsiteY3" fmla="*/ 871539 h 1557339"/>
              <a:gd name="connsiteX4" fmla="*/ 2047875 w 2305050"/>
              <a:gd name="connsiteY4" fmla="*/ 395289 h 1557339"/>
              <a:gd name="connsiteX5" fmla="*/ 1597007 w 2305050"/>
              <a:gd name="connsiteY5" fmla="*/ 370953 h 1557339"/>
              <a:gd name="connsiteX6" fmla="*/ 1537710 w 2305050"/>
              <a:gd name="connsiteY6" fmla="*/ 878035 h 1557339"/>
              <a:gd name="connsiteX7" fmla="*/ 1195910 w 2305050"/>
              <a:gd name="connsiteY7" fmla="*/ 17428 h 1557339"/>
              <a:gd name="connsiteX8" fmla="*/ 521783 w 2305050"/>
              <a:gd name="connsiteY8" fmla="*/ 364567 h 1557339"/>
              <a:gd name="connsiteX9" fmla="*/ 1028700 w 2305050"/>
              <a:gd name="connsiteY9" fmla="*/ 909639 h 1557339"/>
              <a:gd name="connsiteX10" fmla="*/ 0 w 2305050"/>
              <a:gd name="connsiteY10" fmla="*/ 681039 h 1557339"/>
              <a:gd name="connsiteX11" fmla="*/ 590550 w 2305050"/>
              <a:gd name="connsiteY11"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762125 w 2305050"/>
              <a:gd name="connsiteY3" fmla="*/ 871539 h 1557339"/>
              <a:gd name="connsiteX4" fmla="*/ 2047875 w 2305050"/>
              <a:gd name="connsiteY4" fmla="*/ 395289 h 1557339"/>
              <a:gd name="connsiteX5" fmla="*/ 1597007 w 2305050"/>
              <a:gd name="connsiteY5" fmla="*/ 370953 h 1557339"/>
              <a:gd name="connsiteX6" fmla="*/ 1537710 w 2305050"/>
              <a:gd name="connsiteY6" fmla="*/ 878035 h 1557339"/>
              <a:gd name="connsiteX7" fmla="*/ 1195910 w 2305050"/>
              <a:gd name="connsiteY7" fmla="*/ 17428 h 1557339"/>
              <a:gd name="connsiteX8" fmla="*/ 521783 w 2305050"/>
              <a:gd name="connsiteY8" fmla="*/ 364567 h 1557339"/>
              <a:gd name="connsiteX9" fmla="*/ 1028700 w 2305050"/>
              <a:gd name="connsiteY9" fmla="*/ 909639 h 1557339"/>
              <a:gd name="connsiteX10" fmla="*/ 0 w 2305050"/>
              <a:gd name="connsiteY10" fmla="*/ 681039 h 1557339"/>
              <a:gd name="connsiteX11" fmla="*/ 590550 w 2305050"/>
              <a:gd name="connsiteY11"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762125 w 2305050"/>
              <a:gd name="connsiteY3" fmla="*/ 871539 h 1557339"/>
              <a:gd name="connsiteX4" fmla="*/ 2047875 w 2305050"/>
              <a:gd name="connsiteY4" fmla="*/ 395289 h 1557339"/>
              <a:gd name="connsiteX5" fmla="*/ 1597007 w 2305050"/>
              <a:gd name="connsiteY5" fmla="*/ 370953 h 1557339"/>
              <a:gd name="connsiteX6" fmla="*/ 1537710 w 2305050"/>
              <a:gd name="connsiteY6" fmla="*/ 878035 h 1557339"/>
              <a:gd name="connsiteX7" fmla="*/ 1195910 w 2305050"/>
              <a:gd name="connsiteY7" fmla="*/ 17428 h 1557339"/>
              <a:gd name="connsiteX8" fmla="*/ 521783 w 2305050"/>
              <a:gd name="connsiteY8" fmla="*/ 364567 h 1557339"/>
              <a:gd name="connsiteX9" fmla="*/ 1028700 w 2305050"/>
              <a:gd name="connsiteY9" fmla="*/ 909639 h 1557339"/>
              <a:gd name="connsiteX10" fmla="*/ 0 w 2305050"/>
              <a:gd name="connsiteY10" fmla="*/ 681039 h 1557339"/>
              <a:gd name="connsiteX11" fmla="*/ 590550 w 2305050"/>
              <a:gd name="connsiteY11"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846694 w 2305050"/>
              <a:gd name="connsiteY3" fmla="*/ 818683 h 1557339"/>
              <a:gd name="connsiteX4" fmla="*/ 2047875 w 2305050"/>
              <a:gd name="connsiteY4" fmla="*/ 395289 h 1557339"/>
              <a:gd name="connsiteX5" fmla="*/ 1597007 w 2305050"/>
              <a:gd name="connsiteY5" fmla="*/ 370953 h 1557339"/>
              <a:gd name="connsiteX6" fmla="*/ 1537710 w 2305050"/>
              <a:gd name="connsiteY6" fmla="*/ 878035 h 1557339"/>
              <a:gd name="connsiteX7" fmla="*/ 1195910 w 2305050"/>
              <a:gd name="connsiteY7" fmla="*/ 17428 h 1557339"/>
              <a:gd name="connsiteX8" fmla="*/ 521783 w 2305050"/>
              <a:gd name="connsiteY8" fmla="*/ 364567 h 1557339"/>
              <a:gd name="connsiteX9" fmla="*/ 1028700 w 2305050"/>
              <a:gd name="connsiteY9" fmla="*/ 909639 h 1557339"/>
              <a:gd name="connsiteX10" fmla="*/ 0 w 2305050"/>
              <a:gd name="connsiteY10" fmla="*/ 681039 h 1557339"/>
              <a:gd name="connsiteX11" fmla="*/ 590550 w 2305050"/>
              <a:gd name="connsiteY11"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846694 w 2305050"/>
              <a:gd name="connsiteY3" fmla="*/ 818683 h 1557339"/>
              <a:gd name="connsiteX4" fmla="*/ 2047875 w 2305050"/>
              <a:gd name="connsiteY4" fmla="*/ 395289 h 1557339"/>
              <a:gd name="connsiteX5" fmla="*/ 1597007 w 2305050"/>
              <a:gd name="connsiteY5" fmla="*/ 370953 h 1557339"/>
              <a:gd name="connsiteX6" fmla="*/ 1537710 w 2305050"/>
              <a:gd name="connsiteY6" fmla="*/ 878035 h 1557339"/>
              <a:gd name="connsiteX7" fmla="*/ 1195910 w 2305050"/>
              <a:gd name="connsiteY7" fmla="*/ 17428 h 1557339"/>
              <a:gd name="connsiteX8" fmla="*/ 521783 w 2305050"/>
              <a:gd name="connsiteY8" fmla="*/ 364567 h 1557339"/>
              <a:gd name="connsiteX9" fmla="*/ 1028700 w 2305050"/>
              <a:gd name="connsiteY9" fmla="*/ 909639 h 1557339"/>
              <a:gd name="connsiteX10" fmla="*/ 0 w 2305050"/>
              <a:gd name="connsiteY10" fmla="*/ 681039 h 1557339"/>
              <a:gd name="connsiteX11" fmla="*/ 590550 w 2305050"/>
              <a:gd name="connsiteY11"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846694 w 2305050"/>
              <a:gd name="connsiteY3" fmla="*/ 818683 h 1557339"/>
              <a:gd name="connsiteX4" fmla="*/ 2144446 w 2305050"/>
              <a:gd name="connsiteY4" fmla="*/ 775628 h 1557339"/>
              <a:gd name="connsiteX5" fmla="*/ 2047875 w 2305050"/>
              <a:gd name="connsiteY5" fmla="*/ 395289 h 1557339"/>
              <a:gd name="connsiteX6" fmla="*/ 1597007 w 2305050"/>
              <a:gd name="connsiteY6" fmla="*/ 370953 h 1557339"/>
              <a:gd name="connsiteX7" fmla="*/ 1537710 w 2305050"/>
              <a:gd name="connsiteY7" fmla="*/ 878035 h 1557339"/>
              <a:gd name="connsiteX8" fmla="*/ 1195910 w 2305050"/>
              <a:gd name="connsiteY8" fmla="*/ 17428 h 1557339"/>
              <a:gd name="connsiteX9" fmla="*/ 521783 w 2305050"/>
              <a:gd name="connsiteY9" fmla="*/ 364567 h 1557339"/>
              <a:gd name="connsiteX10" fmla="*/ 1028700 w 2305050"/>
              <a:gd name="connsiteY10" fmla="*/ 909639 h 1557339"/>
              <a:gd name="connsiteX11" fmla="*/ 0 w 2305050"/>
              <a:gd name="connsiteY11" fmla="*/ 681039 h 1557339"/>
              <a:gd name="connsiteX12" fmla="*/ 590550 w 2305050"/>
              <a:gd name="connsiteY12"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846694 w 2305050"/>
              <a:gd name="connsiteY3" fmla="*/ 818683 h 1557339"/>
              <a:gd name="connsiteX4" fmla="*/ 2144446 w 2305050"/>
              <a:gd name="connsiteY4" fmla="*/ 775628 h 1557339"/>
              <a:gd name="connsiteX5" fmla="*/ 2047875 w 2305050"/>
              <a:gd name="connsiteY5" fmla="*/ 395289 h 1557339"/>
              <a:gd name="connsiteX6" fmla="*/ 1597007 w 2305050"/>
              <a:gd name="connsiteY6" fmla="*/ 370953 h 1557339"/>
              <a:gd name="connsiteX7" fmla="*/ 1537710 w 2305050"/>
              <a:gd name="connsiteY7" fmla="*/ 878035 h 1557339"/>
              <a:gd name="connsiteX8" fmla="*/ 1195910 w 2305050"/>
              <a:gd name="connsiteY8" fmla="*/ 17428 h 1557339"/>
              <a:gd name="connsiteX9" fmla="*/ 521783 w 2305050"/>
              <a:gd name="connsiteY9" fmla="*/ 364567 h 1557339"/>
              <a:gd name="connsiteX10" fmla="*/ 1028700 w 2305050"/>
              <a:gd name="connsiteY10" fmla="*/ 909639 h 1557339"/>
              <a:gd name="connsiteX11" fmla="*/ 0 w 2305050"/>
              <a:gd name="connsiteY11" fmla="*/ 681039 h 1557339"/>
              <a:gd name="connsiteX12" fmla="*/ 590550 w 2305050"/>
              <a:gd name="connsiteY12"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846694 w 2305050"/>
              <a:gd name="connsiteY3" fmla="*/ 818683 h 1557339"/>
              <a:gd name="connsiteX4" fmla="*/ 2144446 w 2305050"/>
              <a:gd name="connsiteY4" fmla="*/ 775628 h 1557339"/>
              <a:gd name="connsiteX5" fmla="*/ 2047875 w 2305050"/>
              <a:gd name="connsiteY5" fmla="*/ 395289 h 1557339"/>
              <a:gd name="connsiteX6" fmla="*/ 1597007 w 2305050"/>
              <a:gd name="connsiteY6" fmla="*/ 370953 h 1557339"/>
              <a:gd name="connsiteX7" fmla="*/ 1537710 w 2305050"/>
              <a:gd name="connsiteY7" fmla="*/ 878035 h 1557339"/>
              <a:gd name="connsiteX8" fmla="*/ 1195910 w 2305050"/>
              <a:gd name="connsiteY8" fmla="*/ 17428 h 1557339"/>
              <a:gd name="connsiteX9" fmla="*/ 521783 w 2305050"/>
              <a:gd name="connsiteY9" fmla="*/ 364567 h 1557339"/>
              <a:gd name="connsiteX10" fmla="*/ 1028700 w 2305050"/>
              <a:gd name="connsiteY10" fmla="*/ 909639 h 1557339"/>
              <a:gd name="connsiteX11" fmla="*/ 0 w 2305050"/>
              <a:gd name="connsiteY11" fmla="*/ 681039 h 1557339"/>
              <a:gd name="connsiteX12" fmla="*/ 590550 w 2305050"/>
              <a:gd name="connsiteY12"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846694 w 2305050"/>
              <a:gd name="connsiteY3" fmla="*/ 818683 h 1557339"/>
              <a:gd name="connsiteX4" fmla="*/ 2144446 w 2305050"/>
              <a:gd name="connsiteY4" fmla="*/ 775628 h 1557339"/>
              <a:gd name="connsiteX5" fmla="*/ 2047875 w 2305050"/>
              <a:gd name="connsiteY5" fmla="*/ 395289 h 1557339"/>
              <a:gd name="connsiteX6" fmla="*/ 1597007 w 2305050"/>
              <a:gd name="connsiteY6" fmla="*/ 370953 h 1557339"/>
              <a:gd name="connsiteX7" fmla="*/ 1537710 w 2305050"/>
              <a:gd name="connsiteY7" fmla="*/ 878035 h 1557339"/>
              <a:gd name="connsiteX8" fmla="*/ 1195910 w 2305050"/>
              <a:gd name="connsiteY8" fmla="*/ 17428 h 1557339"/>
              <a:gd name="connsiteX9" fmla="*/ 521783 w 2305050"/>
              <a:gd name="connsiteY9" fmla="*/ 364567 h 1557339"/>
              <a:gd name="connsiteX10" fmla="*/ 1028700 w 2305050"/>
              <a:gd name="connsiteY10" fmla="*/ 909639 h 1557339"/>
              <a:gd name="connsiteX11" fmla="*/ 0 w 2305050"/>
              <a:gd name="connsiteY11" fmla="*/ 681039 h 1557339"/>
              <a:gd name="connsiteX12" fmla="*/ 590550 w 2305050"/>
              <a:gd name="connsiteY12"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846694 w 2305050"/>
              <a:gd name="connsiteY3" fmla="*/ 818683 h 1557339"/>
              <a:gd name="connsiteX4" fmla="*/ 2144446 w 2305050"/>
              <a:gd name="connsiteY4" fmla="*/ 775628 h 1557339"/>
              <a:gd name="connsiteX5" fmla="*/ 2047875 w 2305050"/>
              <a:gd name="connsiteY5" fmla="*/ 395289 h 1557339"/>
              <a:gd name="connsiteX6" fmla="*/ 1597007 w 2305050"/>
              <a:gd name="connsiteY6" fmla="*/ 370953 h 1557339"/>
              <a:gd name="connsiteX7" fmla="*/ 1537710 w 2305050"/>
              <a:gd name="connsiteY7" fmla="*/ 878035 h 1557339"/>
              <a:gd name="connsiteX8" fmla="*/ 1195910 w 2305050"/>
              <a:gd name="connsiteY8" fmla="*/ 17428 h 1557339"/>
              <a:gd name="connsiteX9" fmla="*/ 521783 w 2305050"/>
              <a:gd name="connsiteY9" fmla="*/ 364567 h 1557339"/>
              <a:gd name="connsiteX10" fmla="*/ 1028700 w 2305050"/>
              <a:gd name="connsiteY10" fmla="*/ 909639 h 1557339"/>
              <a:gd name="connsiteX11" fmla="*/ 0 w 2305050"/>
              <a:gd name="connsiteY11" fmla="*/ 681039 h 1557339"/>
              <a:gd name="connsiteX12" fmla="*/ 590550 w 2305050"/>
              <a:gd name="connsiteY12"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846694 w 2305050"/>
              <a:gd name="connsiteY3" fmla="*/ 818683 h 1557339"/>
              <a:gd name="connsiteX4" fmla="*/ 2144446 w 2305050"/>
              <a:gd name="connsiteY4" fmla="*/ 775628 h 1557339"/>
              <a:gd name="connsiteX5" fmla="*/ 2047875 w 2305050"/>
              <a:gd name="connsiteY5" fmla="*/ 395289 h 1557339"/>
              <a:gd name="connsiteX6" fmla="*/ 1597007 w 2305050"/>
              <a:gd name="connsiteY6" fmla="*/ 370953 h 1557339"/>
              <a:gd name="connsiteX7" fmla="*/ 1537710 w 2305050"/>
              <a:gd name="connsiteY7" fmla="*/ 878035 h 1557339"/>
              <a:gd name="connsiteX8" fmla="*/ 1195910 w 2305050"/>
              <a:gd name="connsiteY8" fmla="*/ 17428 h 1557339"/>
              <a:gd name="connsiteX9" fmla="*/ 521783 w 2305050"/>
              <a:gd name="connsiteY9" fmla="*/ 364567 h 1557339"/>
              <a:gd name="connsiteX10" fmla="*/ 1028700 w 2305050"/>
              <a:gd name="connsiteY10" fmla="*/ 909639 h 1557339"/>
              <a:gd name="connsiteX11" fmla="*/ 0 w 2305050"/>
              <a:gd name="connsiteY11" fmla="*/ 681039 h 1557339"/>
              <a:gd name="connsiteX12" fmla="*/ 590550 w 2305050"/>
              <a:gd name="connsiteY12"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846694 w 2305050"/>
              <a:gd name="connsiteY3" fmla="*/ 818683 h 1557339"/>
              <a:gd name="connsiteX4" fmla="*/ 2144446 w 2305050"/>
              <a:gd name="connsiteY4" fmla="*/ 775628 h 1557339"/>
              <a:gd name="connsiteX5" fmla="*/ 2047875 w 2305050"/>
              <a:gd name="connsiteY5" fmla="*/ 395289 h 1557339"/>
              <a:gd name="connsiteX6" fmla="*/ 1597007 w 2305050"/>
              <a:gd name="connsiteY6" fmla="*/ 370953 h 1557339"/>
              <a:gd name="connsiteX7" fmla="*/ 1537710 w 2305050"/>
              <a:gd name="connsiteY7" fmla="*/ 878035 h 1557339"/>
              <a:gd name="connsiteX8" fmla="*/ 1195910 w 2305050"/>
              <a:gd name="connsiteY8" fmla="*/ 17428 h 1557339"/>
              <a:gd name="connsiteX9" fmla="*/ 521783 w 2305050"/>
              <a:gd name="connsiteY9" fmla="*/ 364567 h 1557339"/>
              <a:gd name="connsiteX10" fmla="*/ 1028700 w 2305050"/>
              <a:gd name="connsiteY10" fmla="*/ 909639 h 1557339"/>
              <a:gd name="connsiteX11" fmla="*/ 0 w 2305050"/>
              <a:gd name="connsiteY11" fmla="*/ 681039 h 1557339"/>
              <a:gd name="connsiteX12" fmla="*/ 590550 w 2305050"/>
              <a:gd name="connsiteY12" fmla="*/ 1557339 h 1557339"/>
              <a:gd name="connsiteX0" fmla="*/ 590550 w 2388539"/>
              <a:gd name="connsiteY0" fmla="*/ 1557339 h 1557339"/>
              <a:gd name="connsiteX1" fmla="*/ 1952625 w 2388539"/>
              <a:gd name="connsiteY1" fmla="*/ 1490664 h 1557339"/>
              <a:gd name="connsiteX2" fmla="*/ 2388539 w 2388539"/>
              <a:gd name="connsiteY2" fmla="*/ 1017065 h 1557339"/>
              <a:gd name="connsiteX3" fmla="*/ 1846694 w 2388539"/>
              <a:gd name="connsiteY3" fmla="*/ 818683 h 1557339"/>
              <a:gd name="connsiteX4" fmla="*/ 2144446 w 2388539"/>
              <a:gd name="connsiteY4" fmla="*/ 775628 h 1557339"/>
              <a:gd name="connsiteX5" fmla="*/ 2047875 w 2388539"/>
              <a:gd name="connsiteY5" fmla="*/ 395289 h 1557339"/>
              <a:gd name="connsiteX6" fmla="*/ 1597007 w 2388539"/>
              <a:gd name="connsiteY6" fmla="*/ 370953 h 1557339"/>
              <a:gd name="connsiteX7" fmla="*/ 1537710 w 2388539"/>
              <a:gd name="connsiteY7" fmla="*/ 878035 h 1557339"/>
              <a:gd name="connsiteX8" fmla="*/ 1195910 w 2388539"/>
              <a:gd name="connsiteY8" fmla="*/ 17428 h 1557339"/>
              <a:gd name="connsiteX9" fmla="*/ 521783 w 2388539"/>
              <a:gd name="connsiteY9" fmla="*/ 364567 h 1557339"/>
              <a:gd name="connsiteX10" fmla="*/ 1028700 w 2388539"/>
              <a:gd name="connsiteY10" fmla="*/ 909639 h 1557339"/>
              <a:gd name="connsiteX11" fmla="*/ 0 w 2388539"/>
              <a:gd name="connsiteY11" fmla="*/ 681039 h 1557339"/>
              <a:gd name="connsiteX12" fmla="*/ 590550 w 2388539"/>
              <a:gd name="connsiteY12" fmla="*/ 1557339 h 1557339"/>
              <a:gd name="connsiteX0" fmla="*/ 590550 w 2388539"/>
              <a:gd name="connsiteY0" fmla="*/ 1557339 h 1557339"/>
              <a:gd name="connsiteX1" fmla="*/ 1952625 w 2388539"/>
              <a:gd name="connsiteY1" fmla="*/ 1490664 h 1557339"/>
              <a:gd name="connsiteX2" fmla="*/ 2388539 w 2388539"/>
              <a:gd name="connsiteY2" fmla="*/ 1017065 h 1557339"/>
              <a:gd name="connsiteX3" fmla="*/ 1846694 w 2388539"/>
              <a:gd name="connsiteY3" fmla="*/ 818683 h 1557339"/>
              <a:gd name="connsiteX4" fmla="*/ 2144446 w 2388539"/>
              <a:gd name="connsiteY4" fmla="*/ 775628 h 1557339"/>
              <a:gd name="connsiteX5" fmla="*/ 2047875 w 2388539"/>
              <a:gd name="connsiteY5" fmla="*/ 395289 h 1557339"/>
              <a:gd name="connsiteX6" fmla="*/ 1597007 w 2388539"/>
              <a:gd name="connsiteY6" fmla="*/ 370953 h 1557339"/>
              <a:gd name="connsiteX7" fmla="*/ 1537710 w 2388539"/>
              <a:gd name="connsiteY7" fmla="*/ 878035 h 1557339"/>
              <a:gd name="connsiteX8" fmla="*/ 1195910 w 2388539"/>
              <a:gd name="connsiteY8" fmla="*/ 17428 h 1557339"/>
              <a:gd name="connsiteX9" fmla="*/ 521783 w 2388539"/>
              <a:gd name="connsiteY9" fmla="*/ 364567 h 1557339"/>
              <a:gd name="connsiteX10" fmla="*/ 1028700 w 2388539"/>
              <a:gd name="connsiteY10" fmla="*/ 909639 h 1557339"/>
              <a:gd name="connsiteX11" fmla="*/ 0 w 2388539"/>
              <a:gd name="connsiteY11" fmla="*/ 681039 h 1557339"/>
              <a:gd name="connsiteX12" fmla="*/ 590550 w 2388539"/>
              <a:gd name="connsiteY12" fmla="*/ 1557339 h 1557339"/>
              <a:gd name="connsiteX0" fmla="*/ 590550 w 2384564"/>
              <a:gd name="connsiteY0" fmla="*/ 1557339 h 1557339"/>
              <a:gd name="connsiteX1" fmla="*/ 1952625 w 2384564"/>
              <a:gd name="connsiteY1" fmla="*/ 1490664 h 1557339"/>
              <a:gd name="connsiteX2" fmla="*/ 2384564 w 2384564"/>
              <a:gd name="connsiteY2" fmla="*/ 1040919 h 1557339"/>
              <a:gd name="connsiteX3" fmla="*/ 1846694 w 2384564"/>
              <a:gd name="connsiteY3" fmla="*/ 818683 h 1557339"/>
              <a:gd name="connsiteX4" fmla="*/ 2144446 w 2384564"/>
              <a:gd name="connsiteY4" fmla="*/ 775628 h 1557339"/>
              <a:gd name="connsiteX5" fmla="*/ 2047875 w 2384564"/>
              <a:gd name="connsiteY5" fmla="*/ 395289 h 1557339"/>
              <a:gd name="connsiteX6" fmla="*/ 1597007 w 2384564"/>
              <a:gd name="connsiteY6" fmla="*/ 370953 h 1557339"/>
              <a:gd name="connsiteX7" fmla="*/ 1537710 w 2384564"/>
              <a:gd name="connsiteY7" fmla="*/ 878035 h 1557339"/>
              <a:gd name="connsiteX8" fmla="*/ 1195910 w 2384564"/>
              <a:gd name="connsiteY8" fmla="*/ 17428 h 1557339"/>
              <a:gd name="connsiteX9" fmla="*/ 521783 w 2384564"/>
              <a:gd name="connsiteY9" fmla="*/ 364567 h 1557339"/>
              <a:gd name="connsiteX10" fmla="*/ 1028700 w 2384564"/>
              <a:gd name="connsiteY10" fmla="*/ 909639 h 1557339"/>
              <a:gd name="connsiteX11" fmla="*/ 0 w 2384564"/>
              <a:gd name="connsiteY11" fmla="*/ 681039 h 1557339"/>
              <a:gd name="connsiteX12" fmla="*/ 590550 w 2384564"/>
              <a:gd name="connsiteY12" fmla="*/ 1557339 h 1557339"/>
              <a:gd name="connsiteX0" fmla="*/ 590550 w 2384564"/>
              <a:gd name="connsiteY0" fmla="*/ 1557339 h 1557339"/>
              <a:gd name="connsiteX1" fmla="*/ 1952625 w 2384564"/>
              <a:gd name="connsiteY1" fmla="*/ 1490664 h 1557339"/>
              <a:gd name="connsiteX2" fmla="*/ 2384564 w 2384564"/>
              <a:gd name="connsiteY2" fmla="*/ 1040919 h 1557339"/>
              <a:gd name="connsiteX3" fmla="*/ 1846694 w 2384564"/>
              <a:gd name="connsiteY3" fmla="*/ 818683 h 1557339"/>
              <a:gd name="connsiteX4" fmla="*/ 2144446 w 2384564"/>
              <a:gd name="connsiteY4" fmla="*/ 775628 h 1557339"/>
              <a:gd name="connsiteX5" fmla="*/ 2047875 w 2384564"/>
              <a:gd name="connsiteY5" fmla="*/ 395289 h 1557339"/>
              <a:gd name="connsiteX6" fmla="*/ 1597007 w 2384564"/>
              <a:gd name="connsiteY6" fmla="*/ 370953 h 1557339"/>
              <a:gd name="connsiteX7" fmla="*/ 1537710 w 2384564"/>
              <a:gd name="connsiteY7" fmla="*/ 878035 h 1557339"/>
              <a:gd name="connsiteX8" fmla="*/ 1195910 w 2384564"/>
              <a:gd name="connsiteY8" fmla="*/ 17428 h 1557339"/>
              <a:gd name="connsiteX9" fmla="*/ 521783 w 2384564"/>
              <a:gd name="connsiteY9" fmla="*/ 364567 h 1557339"/>
              <a:gd name="connsiteX10" fmla="*/ 1028700 w 2384564"/>
              <a:gd name="connsiteY10" fmla="*/ 909639 h 1557339"/>
              <a:gd name="connsiteX11" fmla="*/ 0 w 2384564"/>
              <a:gd name="connsiteY11" fmla="*/ 681039 h 1557339"/>
              <a:gd name="connsiteX12" fmla="*/ 590550 w 2384564"/>
              <a:gd name="connsiteY12" fmla="*/ 1557339 h 1557339"/>
              <a:gd name="connsiteX0" fmla="*/ 590550 w 2384564"/>
              <a:gd name="connsiteY0" fmla="*/ 1557339 h 1557339"/>
              <a:gd name="connsiteX1" fmla="*/ 1952625 w 2384564"/>
              <a:gd name="connsiteY1" fmla="*/ 1490664 h 1557339"/>
              <a:gd name="connsiteX2" fmla="*/ 2384564 w 2384564"/>
              <a:gd name="connsiteY2" fmla="*/ 1040919 h 1557339"/>
              <a:gd name="connsiteX3" fmla="*/ 1846694 w 2384564"/>
              <a:gd name="connsiteY3" fmla="*/ 818683 h 1557339"/>
              <a:gd name="connsiteX4" fmla="*/ 2144446 w 2384564"/>
              <a:gd name="connsiteY4" fmla="*/ 775628 h 1557339"/>
              <a:gd name="connsiteX5" fmla="*/ 2047875 w 2384564"/>
              <a:gd name="connsiteY5" fmla="*/ 395289 h 1557339"/>
              <a:gd name="connsiteX6" fmla="*/ 1597007 w 2384564"/>
              <a:gd name="connsiteY6" fmla="*/ 370953 h 1557339"/>
              <a:gd name="connsiteX7" fmla="*/ 1537710 w 2384564"/>
              <a:gd name="connsiteY7" fmla="*/ 878035 h 1557339"/>
              <a:gd name="connsiteX8" fmla="*/ 1195910 w 2384564"/>
              <a:gd name="connsiteY8" fmla="*/ 17428 h 1557339"/>
              <a:gd name="connsiteX9" fmla="*/ 521783 w 2384564"/>
              <a:gd name="connsiteY9" fmla="*/ 364567 h 1557339"/>
              <a:gd name="connsiteX10" fmla="*/ 1028700 w 2384564"/>
              <a:gd name="connsiteY10" fmla="*/ 909639 h 1557339"/>
              <a:gd name="connsiteX11" fmla="*/ 0 w 2384564"/>
              <a:gd name="connsiteY11" fmla="*/ 681039 h 1557339"/>
              <a:gd name="connsiteX12" fmla="*/ 590550 w 2384564"/>
              <a:gd name="connsiteY12" fmla="*/ 1557339 h 1557339"/>
              <a:gd name="connsiteX0" fmla="*/ 590550 w 2389712"/>
              <a:gd name="connsiteY0" fmla="*/ 1557339 h 1557339"/>
              <a:gd name="connsiteX1" fmla="*/ 1952625 w 2389712"/>
              <a:gd name="connsiteY1" fmla="*/ 1490664 h 1557339"/>
              <a:gd name="connsiteX2" fmla="*/ 2384564 w 2389712"/>
              <a:gd name="connsiteY2" fmla="*/ 1040919 h 1557339"/>
              <a:gd name="connsiteX3" fmla="*/ 1846694 w 2389712"/>
              <a:gd name="connsiteY3" fmla="*/ 818683 h 1557339"/>
              <a:gd name="connsiteX4" fmla="*/ 2144446 w 2389712"/>
              <a:gd name="connsiteY4" fmla="*/ 775628 h 1557339"/>
              <a:gd name="connsiteX5" fmla="*/ 2047875 w 2389712"/>
              <a:gd name="connsiteY5" fmla="*/ 395289 h 1557339"/>
              <a:gd name="connsiteX6" fmla="*/ 1597007 w 2389712"/>
              <a:gd name="connsiteY6" fmla="*/ 370953 h 1557339"/>
              <a:gd name="connsiteX7" fmla="*/ 1537710 w 2389712"/>
              <a:gd name="connsiteY7" fmla="*/ 878035 h 1557339"/>
              <a:gd name="connsiteX8" fmla="*/ 1195910 w 2389712"/>
              <a:gd name="connsiteY8" fmla="*/ 17428 h 1557339"/>
              <a:gd name="connsiteX9" fmla="*/ 521783 w 2389712"/>
              <a:gd name="connsiteY9" fmla="*/ 364567 h 1557339"/>
              <a:gd name="connsiteX10" fmla="*/ 1028700 w 2389712"/>
              <a:gd name="connsiteY10" fmla="*/ 909639 h 1557339"/>
              <a:gd name="connsiteX11" fmla="*/ 0 w 2389712"/>
              <a:gd name="connsiteY11" fmla="*/ 681039 h 1557339"/>
              <a:gd name="connsiteX12" fmla="*/ 590550 w 2389712"/>
              <a:gd name="connsiteY12" fmla="*/ 1557339 h 1557339"/>
              <a:gd name="connsiteX0" fmla="*/ 590550 w 2389712"/>
              <a:gd name="connsiteY0" fmla="*/ 1557339 h 1557339"/>
              <a:gd name="connsiteX1" fmla="*/ 1952625 w 2389712"/>
              <a:gd name="connsiteY1" fmla="*/ 1490664 h 1557339"/>
              <a:gd name="connsiteX2" fmla="*/ 2384564 w 2389712"/>
              <a:gd name="connsiteY2" fmla="*/ 1040919 h 1557339"/>
              <a:gd name="connsiteX3" fmla="*/ 1846694 w 2389712"/>
              <a:gd name="connsiteY3" fmla="*/ 818683 h 1557339"/>
              <a:gd name="connsiteX4" fmla="*/ 2144446 w 2389712"/>
              <a:gd name="connsiteY4" fmla="*/ 775628 h 1557339"/>
              <a:gd name="connsiteX5" fmla="*/ 2047875 w 2389712"/>
              <a:gd name="connsiteY5" fmla="*/ 395289 h 1557339"/>
              <a:gd name="connsiteX6" fmla="*/ 1597007 w 2389712"/>
              <a:gd name="connsiteY6" fmla="*/ 370953 h 1557339"/>
              <a:gd name="connsiteX7" fmla="*/ 1537710 w 2389712"/>
              <a:gd name="connsiteY7" fmla="*/ 878035 h 1557339"/>
              <a:gd name="connsiteX8" fmla="*/ 1195910 w 2389712"/>
              <a:gd name="connsiteY8" fmla="*/ 17428 h 1557339"/>
              <a:gd name="connsiteX9" fmla="*/ 521783 w 2389712"/>
              <a:gd name="connsiteY9" fmla="*/ 364567 h 1557339"/>
              <a:gd name="connsiteX10" fmla="*/ 1028700 w 2389712"/>
              <a:gd name="connsiteY10" fmla="*/ 909639 h 1557339"/>
              <a:gd name="connsiteX11" fmla="*/ 0 w 2389712"/>
              <a:gd name="connsiteY11" fmla="*/ 681039 h 1557339"/>
              <a:gd name="connsiteX12" fmla="*/ 590550 w 2389712"/>
              <a:gd name="connsiteY12" fmla="*/ 1557339 h 1557339"/>
              <a:gd name="connsiteX0" fmla="*/ 590550 w 2389712"/>
              <a:gd name="connsiteY0" fmla="*/ 1557339 h 1557339"/>
              <a:gd name="connsiteX1" fmla="*/ 1952625 w 2389712"/>
              <a:gd name="connsiteY1" fmla="*/ 1490664 h 1557339"/>
              <a:gd name="connsiteX2" fmla="*/ 2384564 w 2389712"/>
              <a:gd name="connsiteY2" fmla="*/ 1040919 h 1557339"/>
              <a:gd name="connsiteX3" fmla="*/ 1846694 w 2389712"/>
              <a:gd name="connsiteY3" fmla="*/ 818683 h 1557339"/>
              <a:gd name="connsiteX4" fmla="*/ 2144446 w 2389712"/>
              <a:gd name="connsiteY4" fmla="*/ 775628 h 1557339"/>
              <a:gd name="connsiteX5" fmla="*/ 2047875 w 2389712"/>
              <a:gd name="connsiteY5" fmla="*/ 395289 h 1557339"/>
              <a:gd name="connsiteX6" fmla="*/ 1597007 w 2389712"/>
              <a:gd name="connsiteY6" fmla="*/ 370953 h 1557339"/>
              <a:gd name="connsiteX7" fmla="*/ 1537710 w 2389712"/>
              <a:gd name="connsiteY7" fmla="*/ 878035 h 1557339"/>
              <a:gd name="connsiteX8" fmla="*/ 1195910 w 2389712"/>
              <a:gd name="connsiteY8" fmla="*/ 17428 h 1557339"/>
              <a:gd name="connsiteX9" fmla="*/ 521783 w 2389712"/>
              <a:gd name="connsiteY9" fmla="*/ 364567 h 1557339"/>
              <a:gd name="connsiteX10" fmla="*/ 1028700 w 2389712"/>
              <a:gd name="connsiteY10" fmla="*/ 909639 h 1557339"/>
              <a:gd name="connsiteX11" fmla="*/ 0 w 2389712"/>
              <a:gd name="connsiteY11" fmla="*/ 681039 h 1557339"/>
              <a:gd name="connsiteX12" fmla="*/ 590550 w 2389712"/>
              <a:gd name="connsiteY12" fmla="*/ 1557339 h 1557339"/>
              <a:gd name="connsiteX0" fmla="*/ 590550 w 2389712"/>
              <a:gd name="connsiteY0" fmla="*/ 1557339 h 1557339"/>
              <a:gd name="connsiteX1" fmla="*/ 1952625 w 2389712"/>
              <a:gd name="connsiteY1" fmla="*/ 1490664 h 1557339"/>
              <a:gd name="connsiteX2" fmla="*/ 2384564 w 2389712"/>
              <a:gd name="connsiteY2" fmla="*/ 1040919 h 1557339"/>
              <a:gd name="connsiteX3" fmla="*/ 1846694 w 2389712"/>
              <a:gd name="connsiteY3" fmla="*/ 818683 h 1557339"/>
              <a:gd name="connsiteX4" fmla="*/ 2144446 w 2389712"/>
              <a:gd name="connsiteY4" fmla="*/ 775628 h 1557339"/>
              <a:gd name="connsiteX5" fmla="*/ 2047875 w 2389712"/>
              <a:gd name="connsiteY5" fmla="*/ 395289 h 1557339"/>
              <a:gd name="connsiteX6" fmla="*/ 1597007 w 2389712"/>
              <a:gd name="connsiteY6" fmla="*/ 370953 h 1557339"/>
              <a:gd name="connsiteX7" fmla="*/ 1537710 w 2389712"/>
              <a:gd name="connsiteY7" fmla="*/ 878035 h 1557339"/>
              <a:gd name="connsiteX8" fmla="*/ 1195910 w 2389712"/>
              <a:gd name="connsiteY8" fmla="*/ 17428 h 1557339"/>
              <a:gd name="connsiteX9" fmla="*/ 521783 w 2389712"/>
              <a:gd name="connsiteY9" fmla="*/ 364567 h 1557339"/>
              <a:gd name="connsiteX10" fmla="*/ 1028700 w 2389712"/>
              <a:gd name="connsiteY10" fmla="*/ 909639 h 1557339"/>
              <a:gd name="connsiteX11" fmla="*/ 0 w 2389712"/>
              <a:gd name="connsiteY11" fmla="*/ 681039 h 1557339"/>
              <a:gd name="connsiteX12" fmla="*/ 590550 w 2389712"/>
              <a:gd name="connsiteY12" fmla="*/ 1557339 h 1557339"/>
              <a:gd name="connsiteX0" fmla="*/ 590550 w 2389822"/>
              <a:gd name="connsiteY0" fmla="*/ 1557339 h 1557339"/>
              <a:gd name="connsiteX1" fmla="*/ 1960576 w 2389822"/>
              <a:gd name="connsiteY1" fmla="*/ 1510542 h 1557339"/>
              <a:gd name="connsiteX2" fmla="*/ 2384564 w 2389822"/>
              <a:gd name="connsiteY2" fmla="*/ 1040919 h 1557339"/>
              <a:gd name="connsiteX3" fmla="*/ 1846694 w 2389822"/>
              <a:gd name="connsiteY3" fmla="*/ 818683 h 1557339"/>
              <a:gd name="connsiteX4" fmla="*/ 2144446 w 2389822"/>
              <a:gd name="connsiteY4" fmla="*/ 775628 h 1557339"/>
              <a:gd name="connsiteX5" fmla="*/ 2047875 w 2389822"/>
              <a:gd name="connsiteY5" fmla="*/ 395289 h 1557339"/>
              <a:gd name="connsiteX6" fmla="*/ 1597007 w 2389822"/>
              <a:gd name="connsiteY6" fmla="*/ 370953 h 1557339"/>
              <a:gd name="connsiteX7" fmla="*/ 1537710 w 2389822"/>
              <a:gd name="connsiteY7" fmla="*/ 878035 h 1557339"/>
              <a:gd name="connsiteX8" fmla="*/ 1195910 w 2389822"/>
              <a:gd name="connsiteY8" fmla="*/ 17428 h 1557339"/>
              <a:gd name="connsiteX9" fmla="*/ 521783 w 2389822"/>
              <a:gd name="connsiteY9" fmla="*/ 364567 h 1557339"/>
              <a:gd name="connsiteX10" fmla="*/ 1028700 w 2389822"/>
              <a:gd name="connsiteY10" fmla="*/ 909639 h 1557339"/>
              <a:gd name="connsiteX11" fmla="*/ 0 w 2389822"/>
              <a:gd name="connsiteY11" fmla="*/ 681039 h 1557339"/>
              <a:gd name="connsiteX12" fmla="*/ 590550 w 2389822"/>
              <a:gd name="connsiteY12" fmla="*/ 1557339 h 1557339"/>
              <a:gd name="connsiteX0" fmla="*/ 590550 w 2396855"/>
              <a:gd name="connsiteY0" fmla="*/ 1557339 h 1557339"/>
              <a:gd name="connsiteX1" fmla="*/ 1960576 w 2396855"/>
              <a:gd name="connsiteY1" fmla="*/ 1510542 h 1557339"/>
              <a:gd name="connsiteX2" fmla="*/ 2384564 w 2396855"/>
              <a:gd name="connsiteY2" fmla="*/ 1040919 h 1557339"/>
              <a:gd name="connsiteX3" fmla="*/ 1846694 w 2396855"/>
              <a:gd name="connsiteY3" fmla="*/ 818683 h 1557339"/>
              <a:gd name="connsiteX4" fmla="*/ 2144446 w 2396855"/>
              <a:gd name="connsiteY4" fmla="*/ 775628 h 1557339"/>
              <a:gd name="connsiteX5" fmla="*/ 2047875 w 2396855"/>
              <a:gd name="connsiteY5" fmla="*/ 395289 h 1557339"/>
              <a:gd name="connsiteX6" fmla="*/ 1597007 w 2396855"/>
              <a:gd name="connsiteY6" fmla="*/ 370953 h 1557339"/>
              <a:gd name="connsiteX7" fmla="*/ 1537710 w 2396855"/>
              <a:gd name="connsiteY7" fmla="*/ 878035 h 1557339"/>
              <a:gd name="connsiteX8" fmla="*/ 1195910 w 2396855"/>
              <a:gd name="connsiteY8" fmla="*/ 17428 h 1557339"/>
              <a:gd name="connsiteX9" fmla="*/ 521783 w 2396855"/>
              <a:gd name="connsiteY9" fmla="*/ 364567 h 1557339"/>
              <a:gd name="connsiteX10" fmla="*/ 1028700 w 2396855"/>
              <a:gd name="connsiteY10" fmla="*/ 909639 h 1557339"/>
              <a:gd name="connsiteX11" fmla="*/ 0 w 2396855"/>
              <a:gd name="connsiteY11" fmla="*/ 681039 h 1557339"/>
              <a:gd name="connsiteX12" fmla="*/ 590550 w 2396855"/>
              <a:gd name="connsiteY12" fmla="*/ 1557339 h 1557339"/>
              <a:gd name="connsiteX0" fmla="*/ 590550 w 2396855"/>
              <a:gd name="connsiteY0" fmla="*/ 1513607 h 1513607"/>
              <a:gd name="connsiteX1" fmla="*/ 1960576 w 2396855"/>
              <a:gd name="connsiteY1" fmla="*/ 1510542 h 1513607"/>
              <a:gd name="connsiteX2" fmla="*/ 2384564 w 2396855"/>
              <a:gd name="connsiteY2" fmla="*/ 1040919 h 1513607"/>
              <a:gd name="connsiteX3" fmla="*/ 1846694 w 2396855"/>
              <a:gd name="connsiteY3" fmla="*/ 818683 h 1513607"/>
              <a:gd name="connsiteX4" fmla="*/ 2144446 w 2396855"/>
              <a:gd name="connsiteY4" fmla="*/ 775628 h 1513607"/>
              <a:gd name="connsiteX5" fmla="*/ 2047875 w 2396855"/>
              <a:gd name="connsiteY5" fmla="*/ 395289 h 1513607"/>
              <a:gd name="connsiteX6" fmla="*/ 1597007 w 2396855"/>
              <a:gd name="connsiteY6" fmla="*/ 370953 h 1513607"/>
              <a:gd name="connsiteX7" fmla="*/ 1537710 w 2396855"/>
              <a:gd name="connsiteY7" fmla="*/ 878035 h 1513607"/>
              <a:gd name="connsiteX8" fmla="*/ 1195910 w 2396855"/>
              <a:gd name="connsiteY8" fmla="*/ 17428 h 1513607"/>
              <a:gd name="connsiteX9" fmla="*/ 521783 w 2396855"/>
              <a:gd name="connsiteY9" fmla="*/ 364567 h 1513607"/>
              <a:gd name="connsiteX10" fmla="*/ 1028700 w 2396855"/>
              <a:gd name="connsiteY10" fmla="*/ 909639 h 1513607"/>
              <a:gd name="connsiteX11" fmla="*/ 0 w 2396855"/>
              <a:gd name="connsiteY11" fmla="*/ 681039 h 1513607"/>
              <a:gd name="connsiteX12" fmla="*/ 590550 w 2396855"/>
              <a:gd name="connsiteY12" fmla="*/ 1513607 h 1513607"/>
              <a:gd name="connsiteX0" fmla="*/ 602477 w 2396855"/>
              <a:gd name="connsiteY0" fmla="*/ 1517583 h 1517583"/>
              <a:gd name="connsiteX1" fmla="*/ 1960576 w 2396855"/>
              <a:gd name="connsiteY1" fmla="*/ 1510542 h 1517583"/>
              <a:gd name="connsiteX2" fmla="*/ 2384564 w 2396855"/>
              <a:gd name="connsiteY2" fmla="*/ 1040919 h 1517583"/>
              <a:gd name="connsiteX3" fmla="*/ 1846694 w 2396855"/>
              <a:gd name="connsiteY3" fmla="*/ 818683 h 1517583"/>
              <a:gd name="connsiteX4" fmla="*/ 2144446 w 2396855"/>
              <a:gd name="connsiteY4" fmla="*/ 775628 h 1517583"/>
              <a:gd name="connsiteX5" fmla="*/ 2047875 w 2396855"/>
              <a:gd name="connsiteY5" fmla="*/ 395289 h 1517583"/>
              <a:gd name="connsiteX6" fmla="*/ 1597007 w 2396855"/>
              <a:gd name="connsiteY6" fmla="*/ 370953 h 1517583"/>
              <a:gd name="connsiteX7" fmla="*/ 1537710 w 2396855"/>
              <a:gd name="connsiteY7" fmla="*/ 878035 h 1517583"/>
              <a:gd name="connsiteX8" fmla="*/ 1195910 w 2396855"/>
              <a:gd name="connsiteY8" fmla="*/ 17428 h 1517583"/>
              <a:gd name="connsiteX9" fmla="*/ 521783 w 2396855"/>
              <a:gd name="connsiteY9" fmla="*/ 364567 h 1517583"/>
              <a:gd name="connsiteX10" fmla="*/ 1028700 w 2396855"/>
              <a:gd name="connsiteY10" fmla="*/ 909639 h 1517583"/>
              <a:gd name="connsiteX11" fmla="*/ 0 w 2396855"/>
              <a:gd name="connsiteY11" fmla="*/ 681039 h 1517583"/>
              <a:gd name="connsiteX12" fmla="*/ 602477 w 2396855"/>
              <a:gd name="connsiteY12" fmla="*/ 1517583 h 1517583"/>
              <a:gd name="connsiteX0" fmla="*/ 602477 w 2396855"/>
              <a:gd name="connsiteY0" fmla="*/ 1517583 h 1517583"/>
              <a:gd name="connsiteX1" fmla="*/ 1960576 w 2396855"/>
              <a:gd name="connsiteY1" fmla="*/ 1510542 h 1517583"/>
              <a:gd name="connsiteX2" fmla="*/ 2384564 w 2396855"/>
              <a:gd name="connsiteY2" fmla="*/ 1040919 h 1517583"/>
              <a:gd name="connsiteX3" fmla="*/ 1846694 w 2396855"/>
              <a:gd name="connsiteY3" fmla="*/ 818683 h 1517583"/>
              <a:gd name="connsiteX4" fmla="*/ 2144446 w 2396855"/>
              <a:gd name="connsiteY4" fmla="*/ 775628 h 1517583"/>
              <a:gd name="connsiteX5" fmla="*/ 2047875 w 2396855"/>
              <a:gd name="connsiteY5" fmla="*/ 395289 h 1517583"/>
              <a:gd name="connsiteX6" fmla="*/ 1597007 w 2396855"/>
              <a:gd name="connsiteY6" fmla="*/ 370953 h 1517583"/>
              <a:gd name="connsiteX7" fmla="*/ 1537710 w 2396855"/>
              <a:gd name="connsiteY7" fmla="*/ 878035 h 1517583"/>
              <a:gd name="connsiteX8" fmla="*/ 1195910 w 2396855"/>
              <a:gd name="connsiteY8" fmla="*/ 17428 h 1517583"/>
              <a:gd name="connsiteX9" fmla="*/ 521783 w 2396855"/>
              <a:gd name="connsiteY9" fmla="*/ 364567 h 1517583"/>
              <a:gd name="connsiteX10" fmla="*/ 1028700 w 2396855"/>
              <a:gd name="connsiteY10" fmla="*/ 909639 h 1517583"/>
              <a:gd name="connsiteX11" fmla="*/ 0 w 2396855"/>
              <a:gd name="connsiteY11" fmla="*/ 681039 h 1517583"/>
              <a:gd name="connsiteX12" fmla="*/ 602477 w 2396855"/>
              <a:gd name="connsiteY12" fmla="*/ 1517583 h 1517583"/>
              <a:gd name="connsiteX0" fmla="*/ 622355 w 2416733"/>
              <a:gd name="connsiteY0" fmla="*/ 1517583 h 1517583"/>
              <a:gd name="connsiteX1" fmla="*/ 1980454 w 2416733"/>
              <a:gd name="connsiteY1" fmla="*/ 1510542 h 1517583"/>
              <a:gd name="connsiteX2" fmla="*/ 2404442 w 2416733"/>
              <a:gd name="connsiteY2" fmla="*/ 1040919 h 1517583"/>
              <a:gd name="connsiteX3" fmla="*/ 1866572 w 2416733"/>
              <a:gd name="connsiteY3" fmla="*/ 818683 h 1517583"/>
              <a:gd name="connsiteX4" fmla="*/ 2164324 w 2416733"/>
              <a:gd name="connsiteY4" fmla="*/ 775628 h 1517583"/>
              <a:gd name="connsiteX5" fmla="*/ 2067753 w 2416733"/>
              <a:gd name="connsiteY5" fmla="*/ 395289 h 1517583"/>
              <a:gd name="connsiteX6" fmla="*/ 1616885 w 2416733"/>
              <a:gd name="connsiteY6" fmla="*/ 370953 h 1517583"/>
              <a:gd name="connsiteX7" fmla="*/ 1557588 w 2416733"/>
              <a:gd name="connsiteY7" fmla="*/ 878035 h 1517583"/>
              <a:gd name="connsiteX8" fmla="*/ 1215788 w 2416733"/>
              <a:gd name="connsiteY8" fmla="*/ 17428 h 1517583"/>
              <a:gd name="connsiteX9" fmla="*/ 541661 w 2416733"/>
              <a:gd name="connsiteY9" fmla="*/ 364567 h 1517583"/>
              <a:gd name="connsiteX10" fmla="*/ 1048578 w 2416733"/>
              <a:gd name="connsiteY10" fmla="*/ 909639 h 1517583"/>
              <a:gd name="connsiteX11" fmla="*/ 0 w 2416733"/>
              <a:gd name="connsiteY11" fmla="*/ 681039 h 1517583"/>
              <a:gd name="connsiteX12" fmla="*/ 622355 w 2416733"/>
              <a:gd name="connsiteY12" fmla="*/ 1517583 h 1517583"/>
              <a:gd name="connsiteX0" fmla="*/ 695331 w 2489709"/>
              <a:gd name="connsiteY0" fmla="*/ 1517583 h 1517583"/>
              <a:gd name="connsiteX1" fmla="*/ 2053430 w 2489709"/>
              <a:gd name="connsiteY1" fmla="*/ 1510542 h 1517583"/>
              <a:gd name="connsiteX2" fmla="*/ 2477418 w 2489709"/>
              <a:gd name="connsiteY2" fmla="*/ 1040919 h 1517583"/>
              <a:gd name="connsiteX3" fmla="*/ 1939548 w 2489709"/>
              <a:gd name="connsiteY3" fmla="*/ 818683 h 1517583"/>
              <a:gd name="connsiteX4" fmla="*/ 2237300 w 2489709"/>
              <a:gd name="connsiteY4" fmla="*/ 775628 h 1517583"/>
              <a:gd name="connsiteX5" fmla="*/ 2140729 w 2489709"/>
              <a:gd name="connsiteY5" fmla="*/ 395289 h 1517583"/>
              <a:gd name="connsiteX6" fmla="*/ 1689861 w 2489709"/>
              <a:gd name="connsiteY6" fmla="*/ 370953 h 1517583"/>
              <a:gd name="connsiteX7" fmla="*/ 1630564 w 2489709"/>
              <a:gd name="connsiteY7" fmla="*/ 878035 h 1517583"/>
              <a:gd name="connsiteX8" fmla="*/ 1288764 w 2489709"/>
              <a:gd name="connsiteY8" fmla="*/ 17428 h 1517583"/>
              <a:gd name="connsiteX9" fmla="*/ 614637 w 2489709"/>
              <a:gd name="connsiteY9" fmla="*/ 364567 h 1517583"/>
              <a:gd name="connsiteX10" fmla="*/ 1121554 w 2489709"/>
              <a:gd name="connsiteY10" fmla="*/ 909639 h 1517583"/>
              <a:gd name="connsiteX11" fmla="*/ 72976 w 2489709"/>
              <a:gd name="connsiteY11" fmla="*/ 681039 h 1517583"/>
              <a:gd name="connsiteX12" fmla="*/ 695331 w 2489709"/>
              <a:gd name="connsiteY12" fmla="*/ 1517583 h 1517583"/>
              <a:gd name="connsiteX0" fmla="*/ 690276 w 2484654"/>
              <a:gd name="connsiteY0" fmla="*/ 1517583 h 1517676"/>
              <a:gd name="connsiteX1" fmla="*/ 2048375 w 2484654"/>
              <a:gd name="connsiteY1" fmla="*/ 1510542 h 1517676"/>
              <a:gd name="connsiteX2" fmla="*/ 2472363 w 2484654"/>
              <a:gd name="connsiteY2" fmla="*/ 1040919 h 1517676"/>
              <a:gd name="connsiteX3" fmla="*/ 1934493 w 2484654"/>
              <a:gd name="connsiteY3" fmla="*/ 818683 h 1517676"/>
              <a:gd name="connsiteX4" fmla="*/ 2232245 w 2484654"/>
              <a:gd name="connsiteY4" fmla="*/ 775628 h 1517676"/>
              <a:gd name="connsiteX5" fmla="*/ 2135674 w 2484654"/>
              <a:gd name="connsiteY5" fmla="*/ 395289 h 1517676"/>
              <a:gd name="connsiteX6" fmla="*/ 1684806 w 2484654"/>
              <a:gd name="connsiteY6" fmla="*/ 370953 h 1517676"/>
              <a:gd name="connsiteX7" fmla="*/ 1625509 w 2484654"/>
              <a:gd name="connsiteY7" fmla="*/ 878035 h 1517676"/>
              <a:gd name="connsiteX8" fmla="*/ 1283709 w 2484654"/>
              <a:gd name="connsiteY8" fmla="*/ 17428 h 1517676"/>
              <a:gd name="connsiteX9" fmla="*/ 609582 w 2484654"/>
              <a:gd name="connsiteY9" fmla="*/ 364567 h 1517676"/>
              <a:gd name="connsiteX10" fmla="*/ 1116499 w 2484654"/>
              <a:gd name="connsiteY10" fmla="*/ 909639 h 1517676"/>
              <a:gd name="connsiteX11" fmla="*/ 67921 w 2484654"/>
              <a:gd name="connsiteY11" fmla="*/ 681039 h 1517676"/>
              <a:gd name="connsiteX12" fmla="*/ 690276 w 2484654"/>
              <a:gd name="connsiteY12" fmla="*/ 1517583 h 1517676"/>
              <a:gd name="connsiteX0" fmla="*/ 711626 w 2506004"/>
              <a:gd name="connsiteY0" fmla="*/ 1517583 h 1517690"/>
              <a:gd name="connsiteX1" fmla="*/ 2069725 w 2506004"/>
              <a:gd name="connsiteY1" fmla="*/ 1510542 h 1517690"/>
              <a:gd name="connsiteX2" fmla="*/ 2493713 w 2506004"/>
              <a:gd name="connsiteY2" fmla="*/ 1040919 h 1517690"/>
              <a:gd name="connsiteX3" fmla="*/ 1955843 w 2506004"/>
              <a:gd name="connsiteY3" fmla="*/ 818683 h 1517690"/>
              <a:gd name="connsiteX4" fmla="*/ 2253595 w 2506004"/>
              <a:gd name="connsiteY4" fmla="*/ 775628 h 1517690"/>
              <a:gd name="connsiteX5" fmla="*/ 2157024 w 2506004"/>
              <a:gd name="connsiteY5" fmla="*/ 395289 h 1517690"/>
              <a:gd name="connsiteX6" fmla="*/ 1706156 w 2506004"/>
              <a:gd name="connsiteY6" fmla="*/ 370953 h 1517690"/>
              <a:gd name="connsiteX7" fmla="*/ 1646859 w 2506004"/>
              <a:gd name="connsiteY7" fmla="*/ 878035 h 1517690"/>
              <a:gd name="connsiteX8" fmla="*/ 1305059 w 2506004"/>
              <a:gd name="connsiteY8" fmla="*/ 17428 h 1517690"/>
              <a:gd name="connsiteX9" fmla="*/ 630932 w 2506004"/>
              <a:gd name="connsiteY9" fmla="*/ 364567 h 1517690"/>
              <a:gd name="connsiteX10" fmla="*/ 1137849 w 2506004"/>
              <a:gd name="connsiteY10" fmla="*/ 909639 h 1517690"/>
              <a:gd name="connsiteX11" fmla="*/ 65417 w 2506004"/>
              <a:gd name="connsiteY11" fmla="*/ 740674 h 1517690"/>
              <a:gd name="connsiteX12" fmla="*/ 711626 w 2506004"/>
              <a:gd name="connsiteY12" fmla="*/ 1517583 h 1517690"/>
              <a:gd name="connsiteX0" fmla="*/ 677110 w 2471488"/>
              <a:gd name="connsiteY0" fmla="*/ 1517583 h 1517661"/>
              <a:gd name="connsiteX1" fmla="*/ 2035209 w 2471488"/>
              <a:gd name="connsiteY1" fmla="*/ 1510542 h 1517661"/>
              <a:gd name="connsiteX2" fmla="*/ 2459197 w 2471488"/>
              <a:gd name="connsiteY2" fmla="*/ 1040919 h 1517661"/>
              <a:gd name="connsiteX3" fmla="*/ 1921327 w 2471488"/>
              <a:gd name="connsiteY3" fmla="*/ 818683 h 1517661"/>
              <a:gd name="connsiteX4" fmla="*/ 2219079 w 2471488"/>
              <a:gd name="connsiteY4" fmla="*/ 775628 h 1517661"/>
              <a:gd name="connsiteX5" fmla="*/ 2122508 w 2471488"/>
              <a:gd name="connsiteY5" fmla="*/ 395289 h 1517661"/>
              <a:gd name="connsiteX6" fmla="*/ 1671640 w 2471488"/>
              <a:gd name="connsiteY6" fmla="*/ 370953 h 1517661"/>
              <a:gd name="connsiteX7" fmla="*/ 1612343 w 2471488"/>
              <a:gd name="connsiteY7" fmla="*/ 878035 h 1517661"/>
              <a:gd name="connsiteX8" fmla="*/ 1270543 w 2471488"/>
              <a:gd name="connsiteY8" fmla="*/ 17428 h 1517661"/>
              <a:gd name="connsiteX9" fmla="*/ 596416 w 2471488"/>
              <a:gd name="connsiteY9" fmla="*/ 364567 h 1517661"/>
              <a:gd name="connsiteX10" fmla="*/ 1103333 w 2471488"/>
              <a:gd name="connsiteY10" fmla="*/ 909639 h 1517661"/>
              <a:gd name="connsiteX11" fmla="*/ 30901 w 2471488"/>
              <a:gd name="connsiteY11" fmla="*/ 740674 h 1517661"/>
              <a:gd name="connsiteX12" fmla="*/ 677110 w 2471488"/>
              <a:gd name="connsiteY12" fmla="*/ 1517583 h 1517661"/>
              <a:gd name="connsiteX0" fmla="*/ 693833 w 2488211"/>
              <a:gd name="connsiteY0" fmla="*/ 1517583 h 1517698"/>
              <a:gd name="connsiteX1" fmla="*/ 2051932 w 2488211"/>
              <a:gd name="connsiteY1" fmla="*/ 1510542 h 1517698"/>
              <a:gd name="connsiteX2" fmla="*/ 2475920 w 2488211"/>
              <a:gd name="connsiteY2" fmla="*/ 1040919 h 1517698"/>
              <a:gd name="connsiteX3" fmla="*/ 1938050 w 2488211"/>
              <a:gd name="connsiteY3" fmla="*/ 818683 h 1517698"/>
              <a:gd name="connsiteX4" fmla="*/ 2235802 w 2488211"/>
              <a:gd name="connsiteY4" fmla="*/ 775628 h 1517698"/>
              <a:gd name="connsiteX5" fmla="*/ 2139231 w 2488211"/>
              <a:gd name="connsiteY5" fmla="*/ 395289 h 1517698"/>
              <a:gd name="connsiteX6" fmla="*/ 1688363 w 2488211"/>
              <a:gd name="connsiteY6" fmla="*/ 370953 h 1517698"/>
              <a:gd name="connsiteX7" fmla="*/ 1629066 w 2488211"/>
              <a:gd name="connsiteY7" fmla="*/ 878035 h 1517698"/>
              <a:gd name="connsiteX8" fmla="*/ 1287266 w 2488211"/>
              <a:gd name="connsiteY8" fmla="*/ 17428 h 1517698"/>
              <a:gd name="connsiteX9" fmla="*/ 613139 w 2488211"/>
              <a:gd name="connsiteY9" fmla="*/ 364567 h 1517698"/>
              <a:gd name="connsiteX10" fmla="*/ 1120056 w 2488211"/>
              <a:gd name="connsiteY10" fmla="*/ 909639 h 1517698"/>
              <a:gd name="connsiteX11" fmla="*/ 47624 w 2488211"/>
              <a:gd name="connsiteY11" fmla="*/ 740674 h 1517698"/>
              <a:gd name="connsiteX12" fmla="*/ 693833 w 2488211"/>
              <a:gd name="connsiteY12" fmla="*/ 1517583 h 1517698"/>
              <a:gd name="connsiteX0" fmla="*/ 715719 w 2510097"/>
              <a:gd name="connsiteY0" fmla="*/ 1517583 h 1517698"/>
              <a:gd name="connsiteX1" fmla="*/ 2073818 w 2510097"/>
              <a:gd name="connsiteY1" fmla="*/ 1510542 h 1517698"/>
              <a:gd name="connsiteX2" fmla="*/ 2497806 w 2510097"/>
              <a:gd name="connsiteY2" fmla="*/ 1040919 h 1517698"/>
              <a:gd name="connsiteX3" fmla="*/ 1959936 w 2510097"/>
              <a:gd name="connsiteY3" fmla="*/ 818683 h 1517698"/>
              <a:gd name="connsiteX4" fmla="*/ 2257688 w 2510097"/>
              <a:gd name="connsiteY4" fmla="*/ 775628 h 1517698"/>
              <a:gd name="connsiteX5" fmla="*/ 2161117 w 2510097"/>
              <a:gd name="connsiteY5" fmla="*/ 395289 h 1517698"/>
              <a:gd name="connsiteX6" fmla="*/ 1710249 w 2510097"/>
              <a:gd name="connsiteY6" fmla="*/ 370953 h 1517698"/>
              <a:gd name="connsiteX7" fmla="*/ 1650952 w 2510097"/>
              <a:gd name="connsiteY7" fmla="*/ 878035 h 1517698"/>
              <a:gd name="connsiteX8" fmla="*/ 1309152 w 2510097"/>
              <a:gd name="connsiteY8" fmla="*/ 17428 h 1517698"/>
              <a:gd name="connsiteX9" fmla="*/ 635025 w 2510097"/>
              <a:gd name="connsiteY9" fmla="*/ 364567 h 1517698"/>
              <a:gd name="connsiteX10" fmla="*/ 1141942 w 2510097"/>
              <a:gd name="connsiteY10" fmla="*/ 909639 h 1517698"/>
              <a:gd name="connsiteX11" fmla="*/ 45656 w 2510097"/>
              <a:gd name="connsiteY11" fmla="*/ 740674 h 1517698"/>
              <a:gd name="connsiteX12" fmla="*/ 715719 w 2510097"/>
              <a:gd name="connsiteY12" fmla="*/ 1517583 h 1517698"/>
              <a:gd name="connsiteX0" fmla="*/ 693150 w 2487528"/>
              <a:gd name="connsiteY0" fmla="*/ 1517583 h 1517683"/>
              <a:gd name="connsiteX1" fmla="*/ 2051249 w 2487528"/>
              <a:gd name="connsiteY1" fmla="*/ 1510542 h 1517683"/>
              <a:gd name="connsiteX2" fmla="*/ 2475237 w 2487528"/>
              <a:gd name="connsiteY2" fmla="*/ 1040919 h 1517683"/>
              <a:gd name="connsiteX3" fmla="*/ 1937367 w 2487528"/>
              <a:gd name="connsiteY3" fmla="*/ 818683 h 1517683"/>
              <a:gd name="connsiteX4" fmla="*/ 2235119 w 2487528"/>
              <a:gd name="connsiteY4" fmla="*/ 775628 h 1517683"/>
              <a:gd name="connsiteX5" fmla="*/ 2138548 w 2487528"/>
              <a:gd name="connsiteY5" fmla="*/ 395289 h 1517683"/>
              <a:gd name="connsiteX6" fmla="*/ 1687680 w 2487528"/>
              <a:gd name="connsiteY6" fmla="*/ 370953 h 1517683"/>
              <a:gd name="connsiteX7" fmla="*/ 1628383 w 2487528"/>
              <a:gd name="connsiteY7" fmla="*/ 878035 h 1517683"/>
              <a:gd name="connsiteX8" fmla="*/ 1286583 w 2487528"/>
              <a:gd name="connsiteY8" fmla="*/ 17428 h 1517683"/>
              <a:gd name="connsiteX9" fmla="*/ 612456 w 2487528"/>
              <a:gd name="connsiteY9" fmla="*/ 364567 h 1517683"/>
              <a:gd name="connsiteX10" fmla="*/ 1119373 w 2487528"/>
              <a:gd name="connsiteY10" fmla="*/ 909639 h 1517683"/>
              <a:gd name="connsiteX11" fmla="*/ 23087 w 2487528"/>
              <a:gd name="connsiteY11" fmla="*/ 740674 h 1517683"/>
              <a:gd name="connsiteX12" fmla="*/ 693150 w 2487528"/>
              <a:gd name="connsiteY12"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3171 w 2491326"/>
              <a:gd name="connsiteY10" fmla="*/ 909639 h 1517683"/>
              <a:gd name="connsiteX11" fmla="*/ 26885 w 2491326"/>
              <a:gd name="connsiteY11" fmla="*/ 740674 h 1517683"/>
              <a:gd name="connsiteX12" fmla="*/ 696948 w 2491326"/>
              <a:gd name="connsiteY12"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3171 w 2491326"/>
              <a:gd name="connsiteY10" fmla="*/ 909639 h 1517683"/>
              <a:gd name="connsiteX11" fmla="*/ 26885 w 2491326"/>
              <a:gd name="connsiteY11" fmla="*/ 740674 h 1517683"/>
              <a:gd name="connsiteX12" fmla="*/ 696948 w 2491326"/>
              <a:gd name="connsiteY12"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3171 w 2491326"/>
              <a:gd name="connsiteY10" fmla="*/ 909639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3171 w 2491326"/>
              <a:gd name="connsiteY10" fmla="*/ 909639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3171 w 2491326"/>
              <a:gd name="connsiteY10" fmla="*/ 909639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3171 w 2491326"/>
              <a:gd name="connsiteY10" fmla="*/ 909639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3171 w 2491326"/>
              <a:gd name="connsiteY10" fmla="*/ 909639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3171 w 2491326"/>
              <a:gd name="connsiteY10" fmla="*/ 909639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07268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07268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07268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07268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07268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07268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91326" h="1517683">
                <a:moveTo>
                  <a:pt x="696948" y="1517583"/>
                </a:moveTo>
                <a:lnTo>
                  <a:pt x="2055047" y="1510542"/>
                </a:lnTo>
                <a:cubicBezTo>
                  <a:pt x="2429615" y="1503751"/>
                  <a:pt x="2529862" y="1262395"/>
                  <a:pt x="2479035" y="1040919"/>
                </a:cubicBezTo>
                <a:cubicBezTo>
                  <a:pt x="2409740" y="752156"/>
                  <a:pt x="2054193" y="705906"/>
                  <a:pt x="1941165" y="818683"/>
                </a:cubicBezTo>
                <a:cubicBezTo>
                  <a:pt x="2001609" y="758477"/>
                  <a:pt x="2155153" y="753674"/>
                  <a:pt x="2238917" y="775628"/>
                </a:cubicBezTo>
                <a:cubicBezTo>
                  <a:pt x="2283019" y="710348"/>
                  <a:pt x="2245581" y="472540"/>
                  <a:pt x="2142346" y="395289"/>
                </a:cubicBezTo>
                <a:cubicBezTo>
                  <a:pt x="2044729" y="314397"/>
                  <a:pt x="1868195" y="252211"/>
                  <a:pt x="1691478" y="370953"/>
                </a:cubicBezTo>
                <a:cubicBezTo>
                  <a:pt x="1726329" y="510029"/>
                  <a:pt x="1729467" y="707246"/>
                  <a:pt x="1632181" y="878035"/>
                </a:cubicBezTo>
                <a:cubicBezTo>
                  <a:pt x="1782525" y="628164"/>
                  <a:pt x="1779588" y="188015"/>
                  <a:pt x="1290381" y="17428"/>
                </a:cubicBezTo>
                <a:cubicBezTo>
                  <a:pt x="1048053" y="-57138"/>
                  <a:pt x="678873" y="116715"/>
                  <a:pt x="616254" y="364567"/>
                </a:cubicBezTo>
                <a:cubicBezTo>
                  <a:pt x="801129" y="403135"/>
                  <a:pt x="1029735" y="461579"/>
                  <a:pt x="1127147" y="794345"/>
                </a:cubicBezTo>
                <a:cubicBezTo>
                  <a:pt x="1070372" y="588809"/>
                  <a:pt x="907572" y="395952"/>
                  <a:pt x="609565" y="367791"/>
                </a:cubicBezTo>
                <a:cubicBezTo>
                  <a:pt x="363240" y="347581"/>
                  <a:pt x="99786" y="553680"/>
                  <a:pt x="26885" y="740674"/>
                </a:cubicBezTo>
                <a:cubicBezTo>
                  <a:pt x="-86365" y="1122891"/>
                  <a:pt x="162167" y="1524982"/>
                  <a:pt x="696948" y="1517583"/>
                </a:cubicBezTo>
                <a:close/>
              </a:path>
            </a:pathLst>
          </a:custGeom>
          <a:noFill/>
          <a:ln w="508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0" name="Freeform 27">
            <a:extLst>
              <a:ext uri="{FF2B5EF4-FFF2-40B4-BE49-F238E27FC236}">
                <a16:creationId xmlns:a16="http://schemas.microsoft.com/office/drawing/2014/main" id="{63FD86D9-6459-4860-941A-08AD15C9328F}"/>
              </a:ext>
            </a:extLst>
          </p:cNvPr>
          <p:cNvSpPr>
            <a:spLocks noChangeAspect="1"/>
          </p:cNvSpPr>
          <p:nvPr/>
        </p:nvSpPr>
        <p:spPr>
          <a:xfrm flipH="1">
            <a:off x="7086887" y="4644509"/>
            <a:ext cx="1378765" cy="742855"/>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51" name="Freeform 28">
            <a:extLst>
              <a:ext uri="{FF2B5EF4-FFF2-40B4-BE49-F238E27FC236}">
                <a16:creationId xmlns:a16="http://schemas.microsoft.com/office/drawing/2014/main" id="{DCDB9A51-1997-4206-9B1B-F590B4953FEB}"/>
              </a:ext>
            </a:extLst>
          </p:cNvPr>
          <p:cNvSpPr>
            <a:spLocks noChangeAspect="1"/>
          </p:cNvSpPr>
          <p:nvPr/>
        </p:nvSpPr>
        <p:spPr>
          <a:xfrm flipH="1">
            <a:off x="9133294" y="4509511"/>
            <a:ext cx="1326117" cy="714490"/>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53" name="Rounded Rectangle 25">
            <a:extLst>
              <a:ext uri="{FF2B5EF4-FFF2-40B4-BE49-F238E27FC236}">
                <a16:creationId xmlns:a16="http://schemas.microsoft.com/office/drawing/2014/main" id="{7FC60D33-FF38-4740-B84F-C047C8921835}"/>
              </a:ext>
            </a:extLst>
          </p:cNvPr>
          <p:cNvSpPr/>
          <p:nvPr/>
        </p:nvSpPr>
        <p:spPr>
          <a:xfrm>
            <a:off x="6152509" y="2175849"/>
            <a:ext cx="1610485" cy="12517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4" name="Rounded Rectangle 30">
            <a:extLst>
              <a:ext uri="{FF2B5EF4-FFF2-40B4-BE49-F238E27FC236}">
                <a16:creationId xmlns:a16="http://schemas.microsoft.com/office/drawing/2014/main" id="{CF840D3F-0819-4515-982F-C956B0CDD942}"/>
              </a:ext>
            </a:extLst>
          </p:cNvPr>
          <p:cNvSpPr/>
          <p:nvPr/>
        </p:nvSpPr>
        <p:spPr>
          <a:xfrm>
            <a:off x="6380863" y="2761548"/>
            <a:ext cx="1420858" cy="12517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5" name="Rounded Rectangle 31">
            <a:extLst>
              <a:ext uri="{FF2B5EF4-FFF2-40B4-BE49-F238E27FC236}">
                <a16:creationId xmlns:a16="http://schemas.microsoft.com/office/drawing/2014/main" id="{F6057A10-16AA-4A61-918C-59551D6B3501}"/>
              </a:ext>
            </a:extLst>
          </p:cNvPr>
          <p:cNvSpPr/>
          <p:nvPr/>
        </p:nvSpPr>
        <p:spPr>
          <a:xfrm>
            <a:off x="6874147" y="2468698"/>
            <a:ext cx="615706" cy="12517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6" name="Rounded Rectangle 32">
            <a:extLst>
              <a:ext uri="{FF2B5EF4-FFF2-40B4-BE49-F238E27FC236}">
                <a16:creationId xmlns:a16="http://schemas.microsoft.com/office/drawing/2014/main" id="{E1ECFA4F-D59B-44D5-8B07-74D6E41D431E}"/>
              </a:ext>
            </a:extLst>
          </p:cNvPr>
          <p:cNvSpPr/>
          <p:nvPr/>
        </p:nvSpPr>
        <p:spPr>
          <a:xfrm>
            <a:off x="7607191" y="2468698"/>
            <a:ext cx="615706" cy="12517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0" name="TextBox 69">
            <a:extLst>
              <a:ext uri="{FF2B5EF4-FFF2-40B4-BE49-F238E27FC236}">
                <a16:creationId xmlns:a16="http://schemas.microsoft.com/office/drawing/2014/main" id="{8B7BBA79-4972-435A-8C2F-806FF3035C2D}"/>
              </a:ext>
            </a:extLst>
          </p:cNvPr>
          <p:cNvSpPr txBox="1"/>
          <p:nvPr/>
        </p:nvSpPr>
        <p:spPr>
          <a:xfrm>
            <a:off x="576195" y="5711259"/>
            <a:ext cx="9564634" cy="523220"/>
          </a:xfrm>
          <a:prstGeom prst="rect">
            <a:avLst/>
          </a:prstGeom>
          <a:noFill/>
        </p:spPr>
        <p:txBody>
          <a:bodyPr wrap="square">
            <a:spAutoFit/>
          </a:bodyPr>
          <a:lstStyle/>
          <a:p>
            <a:r>
              <a:rPr lang="en-SG" sz="2800" dirty="0">
                <a:highlight>
                  <a:srgbClr val="FFFF00"/>
                </a:highlight>
              </a:rPr>
              <a:t>https://app.sli.do/event/3b2wmK88XECEJqhVNS48Ap</a:t>
            </a:r>
          </a:p>
        </p:txBody>
      </p:sp>
      <p:pic>
        <p:nvPicPr>
          <p:cNvPr id="31" name="Picture 30">
            <a:extLst>
              <a:ext uri="{FF2B5EF4-FFF2-40B4-BE49-F238E27FC236}">
                <a16:creationId xmlns:a16="http://schemas.microsoft.com/office/drawing/2014/main" id="{58ECBC25-2838-4BDE-A37F-8FBA820CABED}"/>
              </a:ext>
            </a:extLst>
          </p:cNvPr>
          <p:cNvPicPr>
            <a:picLocks noChangeAspect="1"/>
          </p:cNvPicPr>
          <p:nvPr/>
        </p:nvPicPr>
        <p:blipFill>
          <a:blip r:embed="rId2"/>
          <a:stretch>
            <a:fillRect/>
          </a:stretch>
        </p:blipFill>
        <p:spPr>
          <a:xfrm>
            <a:off x="687536" y="2055289"/>
            <a:ext cx="7407614" cy="3555039"/>
          </a:xfrm>
          <a:prstGeom prst="rect">
            <a:avLst/>
          </a:prstGeom>
        </p:spPr>
      </p:pic>
    </p:spTree>
    <p:extLst>
      <p:ext uri="{BB962C8B-B14F-4D97-AF65-F5344CB8AC3E}">
        <p14:creationId xmlns:p14="http://schemas.microsoft.com/office/powerpoint/2010/main" val="2257772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4294967295"/>
          </p:nvPr>
        </p:nvSpPr>
        <p:spPr>
          <a:xfrm>
            <a:off x="619125" y="339725"/>
            <a:ext cx="11572875" cy="723900"/>
          </a:xfrm>
          <a:prstGeom prst="rect">
            <a:avLst/>
          </a:prstGeom>
        </p:spPr>
        <p:txBody>
          <a:bodyPr/>
          <a:lstStyle/>
          <a:p>
            <a:pPr marL="0" indent="0" algn="ctr">
              <a:buNone/>
            </a:pPr>
            <a:r>
              <a:rPr lang="en-SG" sz="5400" dirty="0">
                <a:solidFill>
                  <a:schemeClr val="bg1"/>
                </a:solidFill>
                <a:latin typeface="+mj-lt"/>
              </a:rPr>
              <a:t>Basic Pre-Requisite Checks</a:t>
            </a:r>
          </a:p>
        </p:txBody>
      </p:sp>
      <p:sp>
        <p:nvSpPr>
          <p:cNvPr id="18" name="사각형: 둥근 위쪽 모서리 6">
            <a:extLst>
              <a:ext uri="{FF2B5EF4-FFF2-40B4-BE49-F238E27FC236}">
                <a16:creationId xmlns:a16="http://schemas.microsoft.com/office/drawing/2014/main" id="{3026C100-ED2A-40B3-BC3C-64457022A353}"/>
              </a:ext>
            </a:extLst>
          </p:cNvPr>
          <p:cNvSpPr/>
          <p:nvPr/>
        </p:nvSpPr>
        <p:spPr>
          <a:xfrm rot="16200000">
            <a:off x="2671330" y="68088"/>
            <a:ext cx="1062000" cy="4550562"/>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 name="사각형: 둥근 위쪽 모서리 38">
            <a:extLst>
              <a:ext uri="{FF2B5EF4-FFF2-40B4-BE49-F238E27FC236}">
                <a16:creationId xmlns:a16="http://schemas.microsoft.com/office/drawing/2014/main" id="{51A5E2EF-2D4C-49B0-9A03-ABCBC3A7A7BF}"/>
              </a:ext>
            </a:extLst>
          </p:cNvPr>
          <p:cNvSpPr/>
          <p:nvPr/>
        </p:nvSpPr>
        <p:spPr>
          <a:xfrm rot="16200000">
            <a:off x="2315238" y="1484089"/>
            <a:ext cx="1062000" cy="3838387"/>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 name="사각형: 둥근 위쪽 모서리 39">
            <a:extLst>
              <a:ext uri="{FF2B5EF4-FFF2-40B4-BE49-F238E27FC236}">
                <a16:creationId xmlns:a16="http://schemas.microsoft.com/office/drawing/2014/main" id="{DB470CCE-EA37-4123-8409-E0A59D87898A}"/>
              </a:ext>
            </a:extLst>
          </p:cNvPr>
          <p:cNvSpPr/>
          <p:nvPr/>
        </p:nvSpPr>
        <p:spPr>
          <a:xfrm rot="16200000">
            <a:off x="2315238" y="2544003"/>
            <a:ext cx="1062000" cy="3838387"/>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 name="사각형: 둥근 위쪽 모서리 40">
            <a:extLst>
              <a:ext uri="{FF2B5EF4-FFF2-40B4-BE49-F238E27FC236}">
                <a16:creationId xmlns:a16="http://schemas.microsoft.com/office/drawing/2014/main" id="{0F7F6B50-3FE2-49A2-8584-CBEC5019D9C8}"/>
              </a:ext>
            </a:extLst>
          </p:cNvPr>
          <p:cNvSpPr/>
          <p:nvPr/>
        </p:nvSpPr>
        <p:spPr>
          <a:xfrm rot="16200000">
            <a:off x="2315238" y="3603917"/>
            <a:ext cx="1062000" cy="3838387"/>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 name="Oval 25">
            <a:extLst>
              <a:ext uri="{FF2B5EF4-FFF2-40B4-BE49-F238E27FC236}">
                <a16:creationId xmlns:a16="http://schemas.microsoft.com/office/drawing/2014/main" id="{346E05ED-7DA0-43EB-8EAE-56B1B6228928}"/>
              </a:ext>
            </a:extLst>
          </p:cNvPr>
          <p:cNvSpPr/>
          <p:nvPr/>
        </p:nvSpPr>
        <p:spPr>
          <a:xfrm>
            <a:off x="1045622" y="1911367"/>
            <a:ext cx="864000" cy="864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 name="Oval 26">
            <a:extLst>
              <a:ext uri="{FF2B5EF4-FFF2-40B4-BE49-F238E27FC236}">
                <a16:creationId xmlns:a16="http://schemas.microsoft.com/office/drawing/2014/main" id="{9FBD13E9-A172-4DAC-9631-430D98F55DB7}"/>
              </a:ext>
            </a:extLst>
          </p:cNvPr>
          <p:cNvSpPr/>
          <p:nvPr/>
        </p:nvSpPr>
        <p:spPr>
          <a:xfrm>
            <a:off x="1045622" y="2971282"/>
            <a:ext cx="864000" cy="864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 name="Oval 27">
            <a:extLst>
              <a:ext uri="{FF2B5EF4-FFF2-40B4-BE49-F238E27FC236}">
                <a16:creationId xmlns:a16="http://schemas.microsoft.com/office/drawing/2014/main" id="{175AC148-D905-4EA7-900B-6BED5651B17B}"/>
              </a:ext>
            </a:extLst>
          </p:cNvPr>
          <p:cNvSpPr/>
          <p:nvPr/>
        </p:nvSpPr>
        <p:spPr>
          <a:xfrm>
            <a:off x="1045622" y="4031195"/>
            <a:ext cx="864000" cy="864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 name="Oval 28">
            <a:extLst>
              <a:ext uri="{FF2B5EF4-FFF2-40B4-BE49-F238E27FC236}">
                <a16:creationId xmlns:a16="http://schemas.microsoft.com/office/drawing/2014/main" id="{8052613B-A7E9-4633-997A-755AB0C4A0FA}"/>
              </a:ext>
            </a:extLst>
          </p:cNvPr>
          <p:cNvSpPr/>
          <p:nvPr/>
        </p:nvSpPr>
        <p:spPr>
          <a:xfrm>
            <a:off x="1045622" y="5091109"/>
            <a:ext cx="864000" cy="864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 name="Oval 21">
            <a:extLst>
              <a:ext uri="{FF2B5EF4-FFF2-40B4-BE49-F238E27FC236}">
                <a16:creationId xmlns:a16="http://schemas.microsoft.com/office/drawing/2014/main" id="{C18EE43C-47E2-425E-97DA-7BDD760A8953}"/>
              </a:ext>
            </a:extLst>
          </p:cNvPr>
          <p:cNvSpPr>
            <a:spLocks noChangeAspect="1"/>
          </p:cNvSpPr>
          <p:nvPr/>
        </p:nvSpPr>
        <p:spPr>
          <a:xfrm>
            <a:off x="1297075" y="3250789"/>
            <a:ext cx="369682" cy="324000"/>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3" name="Donut 15">
            <a:extLst>
              <a:ext uri="{FF2B5EF4-FFF2-40B4-BE49-F238E27FC236}">
                <a16:creationId xmlns:a16="http://schemas.microsoft.com/office/drawing/2014/main" id="{7D8272BD-A7D4-43DF-8FD6-A214B6E90E9D}"/>
              </a:ext>
            </a:extLst>
          </p:cNvPr>
          <p:cNvSpPr/>
          <p:nvPr/>
        </p:nvSpPr>
        <p:spPr>
          <a:xfrm>
            <a:off x="1296161" y="4276645"/>
            <a:ext cx="363163" cy="360634"/>
          </a:xfrm>
          <a:custGeom>
            <a:avLst/>
            <a:gdLst/>
            <a:ahLst/>
            <a:cxnLst/>
            <a:rect l="l" t="t" r="r" b="b"/>
            <a:pathLst>
              <a:path w="3821708" h="3795110">
                <a:moveTo>
                  <a:pt x="1910854" y="903842"/>
                </a:moveTo>
                <a:lnTo>
                  <a:pt x="1793831" y="1129420"/>
                </a:lnTo>
                <a:lnTo>
                  <a:pt x="1791613" y="1129420"/>
                </a:lnTo>
                <a:lnTo>
                  <a:pt x="1791892" y="1133157"/>
                </a:lnTo>
                <a:lnTo>
                  <a:pt x="1791613" y="1133695"/>
                </a:lnTo>
                <a:lnTo>
                  <a:pt x="1791933" y="1133695"/>
                </a:lnTo>
                <a:lnTo>
                  <a:pt x="1833002" y="1683464"/>
                </a:lnTo>
                <a:cubicBezTo>
                  <a:pt x="1744939" y="1714584"/>
                  <a:pt x="1682254" y="1798749"/>
                  <a:pt x="1682254" y="1897555"/>
                </a:cubicBezTo>
                <a:cubicBezTo>
                  <a:pt x="1682254" y="2023808"/>
                  <a:pt x="1784602" y="2126156"/>
                  <a:pt x="1910855" y="2126156"/>
                </a:cubicBezTo>
                <a:cubicBezTo>
                  <a:pt x="1975561" y="2126156"/>
                  <a:pt x="2033988" y="2099273"/>
                  <a:pt x="2075304" y="2055803"/>
                </a:cubicBezTo>
                <a:lnTo>
                  <a:pt x="2443125" y="2288080"/>
                </a:lnTo>
                <a:lnTo>
                  <a:pt x="2443003" y="2288309"/>
                </a:lnTo>
                <a:lnTo>
                  <a:pt x="2443494" y="2288314"/>
                </a:lnTo>
                <a:lnTo>
                  <a:pt x="2446061" y="2289935"/>
                </a:lnTo>
                <a:lnTo>
                  <a:pt x="2446904" y="2288348"/>
                </a:lnTo>
                <a:lnTo>
                  <a:pt x="2652725" y="2290436"/>
                </a:lnTo>
                <a:lnTo>
                  <a:pt x="2535900" y="2120971"/>
                </a:lnTo>
                <a:lnTo>
                  <a:pt x="2536744" y="2119385"/>
                </a:lnTo>
                <a:lnTo>
                  <a:pt x="2533964" y="2118163"/>
                </a:lnTo>
                <a:lnTo>
                  <a:pt x="2533686" y="2117759"/>
                </a:lnTo>
                <a:lnTo>
                  <a:pt x="2533565" y="2117988"/>
                </a:lnTo>
                <a:lnTo>
                  <a:pt x="2134900" y="1942755"/>
                </a:lnTo>
                <a:cubicBezTo>
                  <a:pt x="2137918" y="1928156"/>
                  <a:pt x="2139456" y="1913035"/>
                  <a:pt x="2139456" y="1897555"/>
                </a:cubicBezTo>
                <a:cubicBezTo>
                  <a:pt x="2139456" y="1798748"/>
                  <a:pt x="2076770" y="1714583"/>
                  <a:pt x="1988706" y="1683463"/>
                </a:cubicBezTo>
                <a:lnTo>
                  <a:pt x="2029775" y="1133695"/>
                </a:lnTo>
                <a:lnTo>
                  <a:pt x="2030094" y="1133695"/>
                </a:lnTo>
                <a:lnTo>
                  <a:pt x="2029815" y="1133157"/>
                </a:lnTo>
                <a:lnTo>
                  <a:pt x="2030094" y="1129420"/>
                </a:lnTo>
                <a:lnTo>
                  <a:pt x="2027877" y="1129420"/>
                </a:lnTo>
                <a:close/>
                <a:moveTo>
                  <a:pt x="1910854" y="565406"/>
                </a:moveTo>
                <a:cubicBezTo>
                  <a:pt x="2646579" y="565406"/>
                  <a:pt x="3243002" y="1161829"/>
                  <a:pt x="3243002" y="1897554"/>
                </a:cubicBezTo>
                <a:cubicBezTo>
                  <a:pt x="3243002" y="2633279"/>
                  <a:pt x="2646579" y="3229702"/>
                  <a:pt x="1910854" y="3229702"/>
                </a:cubicBezTo>
                <a:cubicBezTo>
                  <a:pt x="1175129" y="3229702"/>
                  <a:pt x="578706" y="2633279"/>
                  <a:pt x="578706" y="1897554"/>
                </a:cubicBezTo>
                <a:cubicBezTo>
                  <a:pt x="578706" y="1161829"/>
                  <a:pt x="1175129" y="565406"/>
                  <a:pt x="1910854" y="565406"/>
                </a:cubicBezTo>
                <a:close/>
                <a:moveTo>
                  <a:pt x="1766837" y="367010"/>
                </a:moveTo>
                <a:cubicBezTo>
                  <a:pt x="1050362" y="432397"/>
                  <a:pt x="475174" y="981146"/>
                  <a:pt x="377476" y="1681610"/>
                </a:cubicBezTo>
                <a:lnTo>
                  <a:pt x="426306" y="1681610"/>
                </a:lnTo>
                <a:cubicBezTo>
                  <a:pt x="510474" y="1681610"/>
                  <a:pt x="578706" y="1746088"/>
                  <a:pt x="578706" y="1825626"/>
                </a:cubicBezTo>
                <a:cubicBezTo>
                  <a:pt x="578706" y="1905164"/>
                  <a:pt x="510474" y="1969642"/>
                  <a:pt x="426306" y="1969642"/>
                </a:cubicBezTo>
                <a:lnTo>
                  <a:pt x="364094" y="1969642"/>
                </a:lnTo>
                <a:cubicBezTo>
                  <a:pt x="398055" y="2738400"/>
                  <a:pt x="1003246" y="3359660"/>
                  <a:pt x="1769417" y="3427809"/>
                </a:cubicBezTo>
                <a:lnTo>
                  <a:pt x="1769417" y="3382101"/>
                </a:lnTo>
                <a:cubicBezTo>
                  <a:pt x="1769417" y="3297933"/>
                  <a:pt x="1833895" y="3229701"/>
                  <a:pt x="1913433" y="3229701"/>
                </a:cubicBezTo>
                <a:cubicBezTo>
                  <a:pt x="1992971" y="3229701"/>
                  <a:pt x="2057449" y="3297933"/>
                  <a:pt x="2057449" y="3382101"/>
                </a:cubicBezTo>
                <a:lnTo>
                  <a:pt x="2057449" y="3427707"/>
                </a:lnTo>
                <a:cubicBezTo>
                  <a:pt x="2804164" y="3358467"/>
                  <a:pt x="3396856" y="2764020"/>
                  <a:pt x="3455018" y="2020616"/>
                </a:cubicBezTo>
                <a:lnTo>
                  <a:pt x="3395402" y="2020616"/>
                </a:lnTo>
                <a:cubicBezTo>
                  <a:pt x="3311234" y="2020616"/>
                  <a:pt x="3243002" y="1956138"/>
                  <a:pt x="3243002" y="1876600"/>
                </a:cubicBezTo>
                <a:cubicBezTo>
                  <a:pt x="3243002" y="1797062"/>
                  <a:pt x="3311234" y="1732584"/>
                  <a:pt x="3395402" y="1732584"/>
                </a:cubicBezTo>
                <a:lnTo>
                  <a:pt x="3451747" y="1732584"/>
                </a:lnTo>
                <a:cubicBezTo>
                  <a:pt x="3374444" y="1008025"/>
                  <a:pt x="2788738" y="434055"/>
                  <a:pt x="2054869" y="367632"/>
                </a:cubicBezTo>
                <a:lnTo>
                  <a:pt x="2054869" y="407296"/>
                </a:lnTo>
                <a:cubicBezTo>
                  <a:pt x="2054869" y="491464"/>
                  <a:pt x="1990391" y="559696"/>
                  <a:pt x="1910853" y="559696"/>
                </a:cubicBezTo>
                <a:cubicBezTo>
                  <a:pt x="1831315" y="559696"/>
                  <a:pt x="1766837" y="491464"/>
                  <a:pt x="1766837" y="407296"/>
                </a:cubicBezTo>
                <a:close/>
                <a:moveTo>
                  <a:pt x="1910854" y="0"/>
                </a:moveTo>
                <a:cubicBezTo>
                  <a:pt x="2966190" y="0"/>
                  <a:pt x="3821708" y="849564"/>
                  <a:pt x="3821708" y="1897555"/>
                </a:cubicBezTo>
                <a:cubicBezTo>
                  <a:pt x="3821708" y="2945546"/>
                  <a:pt x="2966190" y="3795110"/>
                  <a:pt x="1910854" y="3795110"/>
                </a:cubicBezTo>
                <a:cubicBezTo>
                  <a:pt x="855518" y="3795110"/>
                  <a:pt x="0" y="2945546"/>
                  <a:pt x="0" y="1897555"/>
                </a:cubicBezTo>
                <a:cubicBezTo>
                  <a:pt x="0" y="849564"/>
                  <a:pt x="855518" y="0"/>
                  <a:pt x="191085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44" name="Rectangle 15">
            <a:extLst>
              <a:ext uri="{FF2B5EF4-FFF2-40B4-BE49-F238E27FC236}">
                <a16:creationId xmlns:a16="http://schemas.microsoft.com/office/drawing/2014/main" id="{23D6B7AB-D027-4975-8608-9FFB56A878C2}"/>
              </a:ext>
            </a:extLst>
          </p:cNvPr>
          <p:cNvSpPr/>
          <p:nvPr/>
        </p:nvSpPr>
        <p:spPr>
          <a:xfrm>
            <a:off x="1306098" y="2162165"/>
            <a:ext cx="343090" cy="357392"/>
          </a:xfrm>
          <a:custGeom>
            <a:avLst/>
            <a:gdLst/>
            <a:ahLst/>
            <a:cxnLst/>
            <a:rect l="l" t="t" r="r" b="b"/>
            <a:pathLst>
              <a:path w="4088964" h="4259405">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sp>
        <p:nvSpPr>
          <p:cNvPr id="45" name="Isosceles Triangle 41">
            <a:extLst>
              <a:ext uri="{FF2B5EF4-FFF2-40B4-BE49-F238E27FC236}">
                <a16:creationId xmlns:a16="http://schemas.microsoft.com/office/drawing/2014/main" id="{CDBBEB24-1186-42FE-B688-5DEAFDFE277E}"/>
              </a:ext>
            </a:extLst>
          </p:cNvPr>
          <p:cNvSpPr>
            <a:spLocks noChangeAspect="1"/>
          </p:cNvSpPr>
          <p:nvPr/>
        </p:nvSpPr>
        <p:spPr>
          <a:xfrm>
            <a:off x="1352312" y="5343109"/>
            <a:ext cx="250621" cy="360000"/>
          </a:xfrm>
          <a:custGeom>
            <a:avLst/>
            <a:gdLst>
              <a:gd name="connsiteX0" fmla="*/ 1367278 w 2736000"/>
              <a:gd name="connsiteY0" fmla="*/ 2273826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67278 w 2736000"/>
              <a:gd name="connsiteY5" fmla="*/ 2273826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273826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67278 w 2736000"/>
              <a:gd name="connsiteY5" fmla="*/ 2273826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54231 w 2736000"/>
              <a:gd name="connsiteY1" fmla="*/ 2567486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54231 w 2736000"/>
              <a:gd name="connsiteY1" fmla="*/ 2567486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54231 w 2736000"/>
              <a:gd name="connsiteY1" fmla="*/ 2567486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45026 w 2736000"/>
              <a:gd name="connsiteY1" fmla="*/ 2558281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45026 w 2736000"/>
              <a:gd name="connsiteY1" fmla="*/ 2558281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66505 w 2736000"/>
              <a:gd name="connsiteY1" fmla="*/ 257362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66505 w 2736000"/>
              <a:gd name="connsiteY1" fmla="*/ 257362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63436 w 2736000"/>
              <a:gd name="connsiteY1" fmla="*/ 2564418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54231 w 2736000"/>
              <a:gd name="connsiteY1" fmla="*/ 255214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54231 w 2736000"/>
              <a:gd name="connsiteY1" fmla="*/ 255214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54231 w 2736000"/>
              <a:gd name="connsiteY1" fmla="*/ 255214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54231 w 2736000"/>
              <a:gd name="connsiteY1" fmla="*/ 255214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32752 w 2736000"/>
              <a:gd name="connsiteY1" fmla="*/ 255214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26615 w 2736000"/>
              <a:gd name="connsiteY1" fmla="*/ 2567486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26615 w 2736000"/>
              <a:gd name="connsiteY1" fmla="*/ 2567486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26615 w 2736000"/>
              <a:gd name="connsiteY1" fmla="*/ 2567486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52576 w 2736000"/>
              <a:gd name="connsiteY1" fmla="*/ 2576139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52576 w 2736000"/>
              <a:gd name="connsiteY1" fmla="*/ 2576139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736000" h="3930092">
                <a:moveTo>
                  <a:pt x="1367278" y="2418044"/>
                </a:moveTo>
                <a:cubicBezTo>
                  <a:pt x="1475622" y="2496498"/>
                  <a:pt x="1442256" y="2523346"/>
                  <a:pt x="1552576" y="2576139"/>
                </a:cubicBezTo>
                <a:cubicBezTo>
                  <a:pt x="1866725" y="2636040"/>
                  <a:pt x="2088000" y="3057033"/>
                  <a:pt x="2088000" y="3520946"/>
                </a:cubicBezTo>
                <a:lnTo>
                  <a:pt x="648080" y="3506285"/>
                </a:lnTo>
                <a:cubicBezTo>
                  <a:pt x="653073" y="3048089"/>
                  <a:pt x="871005" y="2673776"/>
                  <a:pt x="1182763" y="2571640"/>
                </a:cubicBezTo>
                <a:cubicBezTo>
                  <a:pt x="1280064" y="2508169"/>
                  <a:pt x="1254632" y="2499927"/>
                  <a:pt x="1367278" y="2418044"/>
                </a:cubicBezTo>
                <a:close/>
                <a:moveTo>
                  <a:pt x="648003" y="793859"/>
                </a:moveTo>
                <a:lnTo>
                  <a:pt x="2087849" y="808518"/>
                </a:lnTo>
                <a:cubicBezTo>
                  <a:pt x="2081743" y="1099400"/>
                  <a:pt x="1898532" y="1346081"/>
                  <a:pt x="1641214" y="1449982"/>
                </a:cubicBezTo>
                <a:cubicBezTo>
                  <a:pt x="1581100" y="1476031"/>
                  <a:pt x="1454311" y="1749732"/>
                  <a:pt x="1368003" y="1937706"/>
                </a:cubicBezTo>
                <a:cubicBezTo>
                  <a:pt x="1290978" y="1744554"/>
                  <a:pt x="1168712" y="1479962"/>
                  <a:pt x="1094068" y="1448735"/>
                </a:cubicBezTo>
                <a:cubicBezTo>
                  <a:pt x="831917" y="1343398"/>
                  <a:pt x="648003" y="1089607"/>
                  <a:pt x="648003" y="793859"/>
                </a:cubicBezTo>
                <a:close/>
                <a:moveTo>
                  <a:pt x="516625" y="299874"/>
                </a:moveTo>
                <a:lnTo>
                  <a:pt x="516625" y="449580"/>
                </a:lnTo>
                <a:cubicBezTo>
                  <a:pt x="516625" y="947043"/>
                  <a:pt x="728081" y="1374116"/>
                  <a:pt x="1029987" y="1557992"/>
                </a:cubicBezTo>
                <a:cubicBezTo>
                  <a:pt x="1152140" y="1645374"/>
                  <a:pt x="1146996" y="1879118"/>
                  <a:pt x="1146996" y="2057479"/>
                </a:cubicBezTo>
                <a:cubicBezTo>
                  <a:pt x="1146996" y="2199170"/>
                  <a:pt x="1165085" y="2330604"/>
                  <a:pt x="1055065" y="2431585"/>
                </a:cubicBezTo>
                <a:cubicBezTo>
                  <a:pt x="746548" y="2590263"/>
                  <a:pt x="539378" y="3004916"/>
                  <a:pt x="539378" y="3468615"/>
                </a:cubicBezTo>
                <a:lnTo>
                  <a:pt x="539378" y="3604591"/>
                </a:lnTo>
                <a:lnTo>
                  <a:pt x="2196077" y="3604591"/>
                </a:lnTo>
                <a:lnTo>
                  <a:pt x="2196077" y="3468615"/>
                </a:lnTo>
                <a:cubicBezTo>
                  <a:pt x="2196077" y="3023625"/>
                  <a:pt x="1980552" y="2629673"/>
                  <a:pt x="1695313" y="2440912"/>
                </a:cubicBezTo>
                <a:cubicBezTo>
                  <a:pt x="1597256" y="2355530"/>
                  <a:pt x="1621109" y="2199255"/>
                  <a:pt x="1617547" y="2049252"/>
                </a:cubicBezTo>
                <a:cubicBezTo>
                  <a:pt x="1614246" y="1910233"/>
                  <a:pt x="1594005" y="1638458"/>
                  <a:pt x="1719395" y="1540961"/>
                </a:cubicBezTo>
                <a:cubicBezTo>
                  <a:pt x="2008283" y="1349911"/>
                  <a:pt x="2207952" y="932979"/>
                  <a:pt x="2207952" y="449580"/>
                </a:cubicBezTo>
                <a:lnTo>
                  <a:pt x="2207952" y="299874"/>
                </a:lnTo>
                <a:lnTo>
                  <a:pt x="516625" y="299874"/>
                </a:lnTo>
                <a:close/>
                <a:moveTo>
                  <a:pt x="144000" y="0"/>
                </a:moveTo>
                <a:lnTo>
                  <a:pt x="2592000" y="0"/>
                </a:lnTo>
                <a:cubicBezTo>
                  <a:pt x="2671529" y="0"/>
                  <a:pt x="2736000" y="64471"/>
                  <a:pt x="2736000" y="144000"/>
                </a:cubicBezTo>
                <a:cubicBezTo>
                  <a:pt x="2736000" y="223529"/>
                  <a:pt x="2671529" y="288000"/>
                  <a:pt x="2592000" y="288000"/>
                </a:cubicBezTo>
                <a:lnTo>
                  <a:pt x="2396702" y="288000"/>
                </a:lnTo>
                <a:lnTo>
                  <a:pt x="2396702" y="413234"/>
                </a:lnTo>
                <a:cubicBezTo>
                  <a:pt x="2396702" y="964640"/>
                  <a:pt x="2159804" y="1441170"/>
                  <a:pt x="1815389" y="1665324"/>
                </a:cubicBezTo>
                <a:cubicBezTo>
                  <a:pt x="1718143" y="1767020"/>
                  <a:pt x="1749155" y="1822697"/>
                  <a:pt x="1753098" y="1974987"/>
                </a:cubicBezTo>
                <a:cubicBezTo>
                  <a:pt x="1757412" y="2141597"/>
                  <a:pt x="1739638" y="2200230"/>
                  <a:pt x="1825752" y="2312143"/>
                </a:cubicBezTo>
                <a:cubicBezTo>
                  <a:pt x="2164142" y="2539312"/>
                  <a:pt x="2395980" y="3011520"/>
                  <a:pt x="2395980" y="3557007"/>
                </a:cubicBezTo>
                <a:lnTo>
                  <a:pt x="2395980" y="3642092"/>
                </a:lnTo>
                <a:lnTo>
                  <a:pt x="2592000" y="3642092"/>
                </a:lnTo>
                <a:cubicBezTo>
                  <a:pt x="2671529" y="3642092"/>
                  <a:pt x="2736000" y="3706563"/>
                  <a:pt x="2736000" y="3786092"/>
                </a:cubicBezTo>
                <a:cubicBezTo>
                  <a:pt x="2736000" y="3865621"/>
                  <a:pt x="2671529" y="3930092"/>
                  <a:pt x="2592000" y="3930092"/>
                </a:cubicBezTo>
                <a:lnTo>
                  <a:pt x="144000" y="3930092"/>
                </a:lnTo>
                <a:cubicBezTo>
                  <a:pt x="64471" y="3930092"/>
                  <a:pt x="0" y="3865621"/>
                  <a:pt x="0" y="3786092"/>
                </a:cubicBezTo>
                <a:cubicBezTo>
                  <a:pt x="0" y="3706563"/>
                  <a:pt x="64471" y="3642092"/>
                  <a:pt x="144000" y="3642092"/>
                </a:cubicBezTo>
                <a:lnTo>
                  <a:pt x="338578" y="3642092"/>
                </a:lnTo>
                <a:lnTo>
                  <a:pt x="338578" y="3557007"/>
                </a:lnTo>
                <a:cubicBezTo>
                  <a:pt x="338578" y="2988551"/>
                  <a:pt x="590352" y="2499674"/>
                  <a:pt x="951672" y="2284199"/>
                </a:cubicBezTo>
                <a:cubicBezTo>
                  <a:pt x="1026597" y="2195332"/>
                  <a:pt x="1008559" y="2142287"/>
                  <a:pt x="1012216" y="1995181"/>
                </a:cubicBezTo>
                <a:cubicBezTo>
                  <a:pt x="1001243" y="1843296"/>
                  <a:pt x="1013640" y="1774963"/>
                  <a:pt x="943195" y="1693402"/>
                </a:cubicBezTo>
                <a:cubicBezTo>
                  <a:pt x="584785" y="1476413"/>
                  <a:pt x="339300" y="978710"/>
                  <a:pt x="339300" y="413234"/>
                </a:cubicBezTo>
                <a:lnTo>
                  <a:pt x="339300" y="288000"/>
                </a:lnTo>
                <a:lnTo>
                  <a:pt x="144000" y="288000"/>
                </a:lnTo>
                <a:cubicBezTo>
                  <a:pt x="64471" y="288000"/>
                  <a:pt x="0" y="223529"/>
                  <a:pt x="0" y="144000"/>
                </a:cubicBezTo>
                <a:cubicBezTo>
                  <a:pt x="0" y="64471"/>
                  <a:pt x="64471" y="0"/>
                  <a:pt x="144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8" name="Freeform: Shape 47">
            <a:extLst>
              <a:ext uri="{FF2B5EF4-FFF2-40B4-BE49-F238E27FC236}">
                <a16:creationId xmlns:a16="http://schemas.microsoft.com/office/drawing/2014/main" id="{75B7492B-F371-4491-A6FF-642C09358ADE}"/>
              </a:ext>
            </a:extLst>
          </p:cNvPr>
          <p:cNvSpPr/>
          <p:nvPr/>
        </p:nvSpPr>
        <p:spPr>
          <a:xfrm>
            <a:off x="4453904" y="4994574"/>
            <a:ext cx="838200" cy="1104900"/>
          </a:xfrm>
          <a:custGeom>
            <a:avLst/>
            <a:gdLst>
              <a:gd name="connsiteX0" fmla="*/ 117521 w 838200"/>
              <a:gd name="connsiteY0" fmla="*/ 577215 h 1104900"/>
              <a:gd name="connsiteX1" fmla="*/ 29891 w 838200"/>
              <a:gd name="connsiteY1" fmla="*/ 904875 h 1104900"/>
              <a:gd name="connsiteX2" fmla="*/ 7984 w 838200"/>
              <a:gd name="connsiteY2" fmla="*/ 949643 h 1104900"/>
              <a:gd name="connsiteX3" fmla="*/ 90851 w 838200"/>
              <a:gd name="connsiteY3" fmla="*/ 1094423 h 1104900"/>
              <a:gd name="connsiteX4" fmla="*/ 192769 w 838200"/>
              <a:gd name="connsiteY4" fmla="*/ 1097280 h 1104900"/>
              <a:gd name="connsiteX5" fmla="*/ 492806 w 838200"/>
              <a:gd name="connsiteY5" fmla="*/ 1102995 h 1104900"/>
              <a:gd name="connsiteX6" fmla="*/ 526144 w 838200"/>
              <a:gd name="connsiteY6" fmla="*/ 1105853 h 1104900"/>
              <a:gd name="connsiteX7" fmla="*/ 570912 w 838200"/>
              <a:gd name="connsiteY7" fmla="*/ 1061085 h 1104900"/>
              <a:gd name="connsiteX8" fmla="*/ 605202 w 838200"/>
              <a:gd name="connsiteY8" fmla="*/ 1031557 h 1104900"/>
              <a:gd name="connsiteX9" fmla="*/ 773794 w 838200"/>
              <a:gd name="connsiteY9" fmla="*/ 1045845 h 1104900"/>
              <a:gd name="connsiteX10" fmla="*/ 841421 w 838200"/>
              <a:gd name="connsiteY10" fmla="*/ 1002983 h 1104900"/>
              <a:gd name="connsiteX11" fmla="*/ 789987 w 838200"/>
              <a:gd name="connsiteY11" fmla="*/ 919163 h 1104900"/>
              <a:gd name="connsiteX12" fmla="*/ 720454 w 838200"/>
              <a:gd name="connsiteY12" fmla="*/ 871538 h 1104900"/>
              <a:gd name="connsiteX13" fmla="*/ 623299 w 838200"/>
              <a:gd name="connsiteY13" fmla="*/ 565785 h 1104900"/>
              <a:gd name="connsiteX14" fmla="*/ 674734 w 838200"/>
              <a:gd name="connsiteY14" fmla="*/ 110490 h 1104900"/>
              <a:gd name="connsiteX15" fmla="*/ 704262 w 838200"/>
              <a:gd name="connsiteY15" fmla="*/ 0 h 1104900"/>
              <a:gd name="connsiteX16" fmla="*/ 20366 w 838200"/>
              <a:gd name="connsiteY16" fmla="*/ 0 h 1104900"/>
              <a:gd name="connsiteX17" fmla="*/ 117521 w 838200"/>
              <a:gd name="connsiteY17" fmla="*/ 577215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8200" h="1104900">
                <a:moveTo>
                  <a:pt x="117521" y="577215"/>
                </a:moveTo>
                <a:cubicBezTo>
                  <a:pt x="120379" y="695325"/>
                  <a:pt x="101329" y="806768"/>
                  <a:pt x="29891" y="904875"/>
                </a:cubicBezTo>
                <a:cubicBezTo>
                  <a:pt x="20366" y="918210"/>
                  <a:pt x="13699" y="934403"/>
                  <a:pt x="7984" y="949643"/>
                </a:cubicBezTo>
                <a:cubicBezTo>
                  <a:pt x="-16781" y="1019175"/>
                  <a:pt x="17509" y="1079182"/>
                  <a:pt x="90851" y="1094423"/>
                </a:cubicBezTo>
                <a:cubicBezTo>
                  <a:pt x="125141" y="1101090"/>
                  <a:pt x="159431" y="1102995"/>
                  <a:pt x="192769" y="1097280"/>
                </a:cubicBezTo>
                <a:cubicBezTo>
                  <a:pt x="292781" y="1082993"/>
                  <a:pt x="393746" y="1082993"/>
                  <a:pt x="492806" y="1102995"/>
                </a:cubicBezTo>
                <a:cubicBezTo>
                  <a:pt x="503284" y="1104900"/>
                  <a:pt x="514714" y="1105853"/>
                  <a:pt x="526144" y="1105853"/>
                </a:cubicBezTo>
                <a:cubicBezTo>
                  <a:pt x="567102" y="1106805"/>
                  <a:pt x="573769" y="1100138"/>
                  <a:pt x="570912" y="1061085"/>
                </a:cubicBezTo>
                <a:cubicBezTo>
                  <a:pt x="569006" y="1032510"/>
                  <a:pt x="578531" y="1027748"/>
                  <a:pt x="605202" y="1031557"/>
                </a:cubicBezTo>
                <a:cubicBezTo>
                  <a:pt x="661399" y="1040130"/>
                  <a:pt x="717596" y="1045845"/>
                  <a:pt x="773794" y="1045845"/>
                </a:cubicBezTo>
                <a:cubicBezTo>
                  <a:pt x="819514" y="1044893"/>
                  <a:pt x="838564" y="1033463"/>
                  <a:pt x="841421" y="1002983"/>
                </a:cubicBezTo>
                <a:cubicBezTo>
                  <a:pt x="846184" y="959168"/>
                  <a:pt x="829039" y="930593"/>
                  <a:pt x="789987" y="919163"/>
                </a:cubicBezTo>
                <a:cubicBezTo>
                  <a:pt x="760459" y="911543"/>
                  <a:pt x="737599" y="895350"/>
                  <a:pt x="720454" y="871538"/>
                </a:cubicBezTo>
                <a:cubicBezTo>
                  <a:pt x="654732" y="780098"/>
                  <a:pt x="607106" y="682943"/>
                  <a:pt x="623299" y="565785"/>
                </a:cubicBezTo>
                <a:cubicBezTo>
                  <a:pt x="643301" y="414338"/>
                  <a:pt x="651874" y="260985"/>
                  <a:pt x="674734" y="110490"/>
                </a:cubicBezTo>
                <a:cubicBezTo>
                  <a:pt x="680449" y="71438"/>
                  <a:pt x="690926" y="35243"/>
                  <a:pt x="704262" y="0"/>
                </a:cubicBezTo>
                <a:lnTo>
                  <a:pt x="20366" y="0"/>
                </a:lnTo>
                <a:cubicBezTo>
                  <a:pt x="82279" y="186690"/>
                  <a:pt x="111806" y="381000"/>
                  <a:pt x="117521" y="577215"/>
                </a:cubicBezTo>
                <a:close/>
              </a:path>
            </a:pathLst>
          </a:custGeom>
          <a:solidFill>
            <a:schemeClr val="accent4"/>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E0558379-9C5F-4D33-B21D-0165E00359C6}"/>
              </a:ext>
            </a:extLst>
          </p:cNvPr>
          <p:cNvSpPr/>
          <p:nvPr/>
        </p:nvSpPr>
        <p:spPr>
          <a:xfrm>
            <a:off x="7487980" y="4987688"/>
            <a:ext cx="876300" cy="1190625"/>
          </a:xfrm>
          <a:custGeom>
            <a:avLst/>
            <a:gdLst>
              <a:gd name="connsiteX0" fmla="*/ 199072 w 876300"/>
              <a:gd name="connsiteY0" fmla="*/ 361950 h 1190625"/>
              <a:gd name="connsiteX1" fmla="*/ 263843 w 876300"/>
              <a:gd name="connsiteY1" fmla="*/ 594360 h 1190625"/>
              <a:gd name="connsiteX2" fmla="*/ 296228 w 876300"/>
              <a:gd name="connsiteY2" fmla="*/ 702945 h 1190625"/>
              <a:gd name="connsiteX3" fmla="*/ 323850 w 876300"/>
              <a:gd name="connsiteY3" fmla="*/ 898207 h 1190625"/>
              <a:gd name="connsiteX4" fmla="*/ 290513 w 876300"/>
              <a:gd name="connsiteY4" fmla="*/ 965835 h 1190625"/>
              <a:gd name="connsiteX5" fmla="*/ 231458 w 876300"/>
              <a:gd name="connsiteY5" fmla="*/ 1045845 h 1190625"/>
              <a:gd name="connsiteX6" fmla="*/ 279083 w 876300"/>
              <a:gd name="connsiteY6" fmla="*/ 1165860 h 1190625"/>
              <a:gd name="connsiteX7" fmla="*/ 435293 w 876300"/>
              <a:gd name="connsiteY7" fmla="*/ 1192530 h 1190625"/>
              <a:gd name="connsiteX8" fmla="*/ 753428 w 876300"/>
              <a:gd name="connsiteY8" fmla="*/ 1170623 h 1190625"/>
              <a:gd name="connsiteX9" fmla="*/ 839153 w 876300"/>
              <a:gd name="connsiteY9" fmla="*/ 1162050 h 1190625"/>
              <a:gd name="connsiteX10" fmla="*/ 878205 w 876300"/>
              <a:gd name="connsiteY10" fmla="*/ 1102995 h 1190625"/>
              <a:gd name="connsiteX11" fmla="*/ 826770 w 876300"/>
              <a:gd name="connsiteY11" fmla="*/ 1023938 h 1190625"/>
              <a:gd name="connsiteX12" fmla="*/ 678180 w 876300"/>
              <a:gd name="connsiteY12" fmla="*/ 703897 h 1190625"/>
              <a:gd name="connsiteX13" fmla="*/ 674370 w 876300"/>
              <a:gd name="connsiteY13" fmla="*/ 627697 h 1190625"/>
              <a:gd name="connsiteX14" fmla="*/ 577215 w 876300"/>
              <a:gd name="connsiteY14" fmla="*/ 139065 h 1190625"/>
              <a:gd name="connsiteX15" fmla="*/ 543878 w 876300"/>
              <a:gd name="connsiteY15" fmla="*/ 0 h 1190625"/>
              <a:gd name="connsiteX16" fmla="*/ 0 w 876300"/>
              <a:gd name="connsiteY16" fmla="*/ 0 h 1190625"/>
              <a:gd name="connsiteX17" fmla="*/ 199072 w 876300"/>
              <a:gd name="connsiteY17" fmla="*/ 361950 h 119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76300" h="1190625">
                <a:moveTo>
                  <a:pt x="199072" y="361950"/>
                </a:moveTo>
                <a:cubicBezTo>
                  <a:pt x="233363" y="436245"/>
                  <a:pt x="250508" y="515303"/>
                  <a:pt x="263843" y="594360"/>
                </a:cubicBezTo>
                <a:cubicBezTo>
                  <a:pt x="270510" y="631507"/>
                  <a:pt x="280035" y="668655"/>
                  <a:pt x="296228" y="702945"/>
                </a:cubicBezTo>
                <a:cubicBezTo>
                  <a:pt x="324803" y="765810"/>
                  <a:pt x="328613" y="831532"/>
                  <a:pt x="323850" y="898207"/>
                </a:cubicBezTo>
                <a:cubicBezTo>
                  <a:pt x="322897" y="924878"/>
                  <a:pt x="307658" y="945832"/>
                  <a:pt x="290513" y="965835"/>
                </a:cubicBezTo>
                <a:cubicBezTo>
                  <a:pt x="268605" y="991553"/>
                  <a:pt x="244793" y="1014413"/>
                  <a:pt x="231458" y="1045845"/>
                </a:cubicBezTo>
                <a:cubicBezTo>
                  <a:pt x="205740" y="1102995"/>
                  <a:pt x="220980" y="1142048"/>
                  <a:pt x="279083" y="1165860"/>
                </a:cubicBezTo>
                <a:cubicBezTo>
                  <a:pt x="328613" y="1186815"/>
                  <a:pt x="381953" y="1190625"/>
                  <a:pt x="435293" y="1192530"/>
                </a:cubicBezTo>
                <a:cubicBezTo>
                  <a:pt x="541972" y="1195388"/>
                  <a:pt x="647700" y="1183005"/>
                  <a:pt x="753428" y="1170623"/>
                </a:cubicBezTo>
                <a:cubicBezTo>
                  <a:pt x="782003" y="1167765"/>
                  <a:pt x="811530" y="1167765"/>
                  <a:pt x="839153" y="1162050"/>
                </a:cubicBezTo>
                <a:cubicBezTo>
                  <a:pt x="875347" y="1155382"/>
                  <a:pt x="883920" y="1139190"/>
                  <a:pt x="878205" y="1102995"/>
                </a:cubicBezTo>
                <a:cubicBezTo>
                  <a:pt x="872490" y="1068705"/>
                  <a:pt x="852488" y="1044893"/>
                  <a:pt x="826770" y="1023938"/>
                </a:cubicBezTo>
                <a:cubicBezTo>
                  <a:pt x="726758" y="941070"/>
                  <a:pt x="676275" y="834390"/>
                  <a:pt x="678180" y="703897"/>
                </a:cubicBezTo>
                <a:cubicBezTo>
                  <a:pt x="678180" y="678180"/>
                  <a:pt x="676275" y="652463"/>
                  <a:pt x="674370" y="627697"/>
                </a:cubicBezTo>
                <a:cubicBezTo>
                  <a:pt x="660083" y="461010"/>
                  <a:pt x="618172" y="300038"/>
                  <a:pt x="577215" y="139065"/>
                </a:cubicBezTo>
                <a:cubicBezTo>
                  <a:pt x="565785" y="92393"/>
                  <a:pt x="554355" y="46672"/>
                  <a:pt x="543878" y="0"/>
                </a:cubicBezTo>
                <a:lnTo>
                  <a:pt x="0" y="0"/>
                </a:lnTo>
                <a:cubicBezTo>
                  <a:pt x="74295" y="115253"/>
                  <a:pt x="140970" y="236220"/>
                  <a:pt x="199072" y="361950"/>
                </a:cubicBezTo>
                <a:close/>
              </a:path>
            </a:pathLst>
          </a:custGeom>
          <a:solidFill>
            <a:schemeClr val="accent4"/>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023E567D-795B-44B8-BD27-31BCB299A9B9}"/>
              </a:ext>
            </a:extLst>
          </p:cNvPr>
          <p:cNvSpPr/>
          <p:nvPr/>
        </p:nvSpPr>
        <p:spPr>
          <a:xfrm>
            <a:off x="3874195" y="3903785"/>
            <a:ext cx="4152900" cy="1093647"/>
          </a:xfrm>
          <a:custGeom>
            <a:avLst/>
            <a:gdLst>
              <a:gd name="connsiteX0" fmla="*/ 6668 w 4152900"/>
              <a:gd name="connsiteY0" fmla="*/ 648653 h 1057275"/>
              <a:gd name="connsiteX1" fmla="*/ 58103 w 4152900"/>
              <a:gd name="connsiteY1" fmla="*/ 617220 h 1057275"/>
              <a:gd name="connsiteX2" fmla="*/ 206693 w 4152900"/>
              <a:gd name="connsiteY2" fmla="*/ 402907 h 1057275"/>
              <a:gd name="connsiteX3" fmla="*/ 280035 w 4152900"/>
              <a:gd name="connsiteY3" fmla="*/ 181928 h 1057275"/>
              <a:gd name="connsiteX4" fmla="*/ 315278 w 4152900"/>
              <a:gd name="connsiteY4" fmla="*/ 85725 h 1057275"/>
              <a:gd name="connsiteX5" fmla="*/ 331470 w 4152900"/>
              <a:gd name="connsiteY5" fmla="*/ 71438 h 1057275"/>
              <a:gd name="connsiteX6" fmla="*/ 347663 w 4152900"/>
              <a:gd name="connsiteY6" fmla="*/ 90488 h 1057275"/>
              <a:gd name="connsiteX7" fmla="*/ 361950 w 4152900"/>
              <a:gd name="connsiteY7" fmla="*/ 159067 h 1057275"/>
              <a:gd name="connsiteX8" fmla="*/ 574358 w 4152900"/>
              <a:gd name="connsiteY8" fmla="*/ 987742 h 1057275"/>
              <a:gd name="connsiteX9" fmla="*/ 599123 w 4152900"/>
              <a:gd name="connsiteY9" fmla="*/ 1056323 h 1057275"/>
              <a:gd name="connsiteX10" fmla="*/ 1283970 w 4152900"/>
              <a:gd name="connsiteY10" fmla="*/ 1056323 h 1057275"/>
              <a:gd name="connsiteX11" fmla="*/ 1400175 w 4152900"/>
              <a:gd name="connsiteY11" fmla="*/ 882015 h 1057275"/>
              <a:gd name="connsiteX12" fmla="*/ 1508760 w 4152900"/>
              <a:gd name="connsiteY12" fmla="*/ 768667 h 1057275"/>
              <a:gd name="connsiteX13" fmla="*/ 1689735 w 4152900"/>
              <a:gd name="connsiteY13" fmla="*/ 706755 h 1057275"/>
              <a:gd name="connsiteX14" fmla="*/ 1968818 w 4152900"/>
              <a:gd name="connsiteY14" fmla="*/ 701040 h 1057275"/>
              <a:gd name="connsiteX15" fmla="*/ 2546985 w 4152900"/>
              <a:gd name="connsiteY15" fmla="*/ 502920 h 1057275"/>
              <a:gd name="connsiteX16" fmla="*/ 2591753 w 4152900"/>
              <a:gd name="connsiteY16" fmla="*/ 518160 h 1057275"/>
              <a:gd name="connsiteX17" fmla="*/ 2619375 w 4152900"/>
              <a:gd name="connsiteY17" fmla="*/ 582930 h 1057275"/>
              <a:gd name="connsiteX18" fmla="*/ 2704148 w 4152900"/>
              <a:gd name="connsiteY18" fmla="*/ 965835 h 1057275"/>
              <a:gd name="connsiteX19" fmla="*/ 2703195 w 4152900"/>
              <a:gd name="connsiteY19" fmla="*/ 1057275 h 1057275"/>
              <a:gd name="connsiteX20" fmla="*/ 3198495 w 4152900"/>
              <a:gd name="connsiteY20" fmla="*/ 1057275 h 1057275"/>
              <a:gd name="connsiteX21" fmla="*/ 3264218 w 4152900"/>
              <a:gd name="connsiteY21" fmla="*/ 647700 h 1057275"/>
              <a:gd name="connsiteX22" fmla="*/ 3283268 w 4152900"/>
              <a:gd name="connsiteY22" fmla="*/ 620078 h 1057275"/>
              <a:gd name="connsiteX23" fmla="*/ 3325178 w 4152900"/>
              <a:gd name="connsiteY23" fmla="*/ 632460 h 1057275"/>
              <a:gd name="connsiteX24" fmla="*/ 3356610 w 4152900"/>
              <a:gd name="connsiteY24" fmla="*/ 686753 h 1057275"/>
              <a:gd name="connsiteX25" fmla="*/ 3460433 w 4152900"/>
              <a:gd name="connsiteY25" fmla="*/ 852488 h 1057275"/>
              <a:gd name="connsiteX26" fmla="*/ 3610928 w 4152900"/>
              <a:gd name="connsiteY26" fmla="*/ 1057275 h 1057275"/>
              <a:gd name="connsiteX27" fmla="*/ 4154805 w 4152900"/>
              <a:gd name="connsiteY27" fmla="*/ 1057275 h 1057275"/>
              <a:gd name="connsiteX28" fmla="*/ 4009073 w 4152900"/>
              <a:gd name="connsiteY28" fmla="*/ 368617 h 1057275"/>
              <a:gd name="connsiteX29" fmla="*/ 3931920 w 4152900"/>
              <a:gd name="connsiteY29" fmla="*/ 0 h 1057275"/>
              <a:gd name="connsiteX30" fmla="*/ 244793 w 4152900"/>
              <a:gd name="connsiteY30" fmla="*/ 0 h 1057275"/>
              <a:gd name="connsiteX31" fmla="*/ 23813 w 4152900"/>
              <a:gd name="connsiteY31" fmla="*/ 591503 h 1057275"/>
              <a:gd name="connsiteX32" fmla="*/ 0 w 4152900"/>
              <a:gd name="connsiteY32" fmla="*/ 632460 h 1057275"/>
              <a:gd name="connsiteX33" fmla="*/ 0 w 4152900"/>
              <a:gd name="connsiteY33" fmla="*/ 638175 h 1057275"/>
              <a:gd name="connsiteX34" fmla="*/ 6668 w 4152900"/>
              <a:gd name="connsiteY34" fmla="*/ 648653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152900" h="1057275">
                <a:moveTo>
                  <a:pt x="6668" y="648653"/>
                </a:moveTo>
                <a:cubicBezTo>
                  <a:pt x="20955" y="660082"/>
                  <a:pt x="42863" y="630555"/>
                  <a:pt x="58103" y="617220"/>
                </a:cubicBezTo>
                <a:cubicBezTo>
                  <a:pt x="124778" y="559117"/>
                  <a:pt x="171450" y="483870"/>
                  <a:pt x="206693" y="402907"/>
                </a:cubicBezTo>
                <a:cubicBezTo>
                  <a:pt x="239078" y="331470"/>
                  <a:pt x="263843" y="258128"/>
                  <a:pt x="280035" y="181928"/>
                </a:cubicBezTo>
                <a:cubicBezTo>
                  <a:pt x="287655" y="147638"/>
                  <a:pt x="297180" y="115253"/>
                  <a:pt x="315278" y="85725"/>
                </a:cubicBezTo>
                <a:cubicBezTo>
                  <a:pt x="319088" y="79057"/>
                  <a:pt x="322898" y="71438"/>
                  <a:pt x="331470" y="71438"/>
                </a:cubicBezTo>
                <a:cubicBezTo>
                  <a:pt x="342900" y="71438"/>
                  <a:pt x="345758" y="80963"/>
                  <a:pt x="347663" y="90488"/>
                </a:cubicBezTo>
                <a:cubicBezTo>
                  <a:pt x="353378" y="113347"/>
                  <a:pt x="358140" y="135255"/>
                  <a:pt x="361950" y="159067"/>
                </a:cubicBezTo>
                <a:cubicBezTo>
                  <a:pt x="401003" y="443865"/>
                  <a:pt x="470535" y="719138"/>
                  <a:pt x="574358" y="987742"/>
                </a:cubicBezTo>
                <a:cubicBezTo>
                  <a:pt x="582930" y="1010603"/>
                  <a:pt x="591503" y="1033463"/>
                  <a:pt x="599123" y="1056323"/>
                </a:cubicBezTo>
                <a:lnTo>
                  <a:pt x="1283970" y="1056323"/>
                </a:lnTo>
                <a:cubicBezTo>
                  <a:pt x="1309688" y="991553"/>
                  <a:pt x="1347788" y="932497"/>
                  <a:pt x="1400175" y="882015"/>
                </a:cubicBezTo>
                <a:cubicBezTo>
                  <a:pt x="1437323" y="845820"/>
                  <a:pt x="1471613" y="806767"/>
                  <a:pt x="1508760" y="768667"/>
                </a:cubicBezTo>
                <a:cubicBezTo>
                  <a:pt x="1558290" y="717232"/>
                  <a:pt x="1624013" y="710565"/>
                  <a:pt x="1689735" y="706755"/>
                </a:cubicBezTo>
                <a:cubicBezTo>
                  <a:pt x="1783080" y="701992"/>
                  <a:pt x="1875473" y="708660"/>
                  <a:pt x="1968818" y="701040"/>
                </a:cubicBezTo>
                <a:cubicBezTo>
                  <a:pt x="2179320" y="683895"/>
                  <a:pt x="2371725" y="620078"/>
                  <a:pt x="2546985" y="502920"/>
                </a:cubicBezTo>
                <a:cubicBezTo>
                  <a:pt x="2574608" y="484822"/>
                  <a:pt x="2583180" y="489585"/>
                  <a:pt x="2591753" y="518160"/>
                </a:cubicBezTo>
                <a:cubicBezTo>
                  <a:pt x="2598420" y="540067"/>
                  <a:pt x="2607945" y="561975"/>
                  <a:pt x="2619375" y="582930"/>
                </a:cubicBezTo>
                <a:cubicBezTo>
                  <a:pt x="2684145" y="702945"/>
                  <a:pt x="2704148" y="831532"/>
                  <a:pt x="2704148" y="965835"/>
                </a:cubicBezTo>
                <a:cubicBezTo>
                  <a:pt x="2704148" y="996315"/>
                  <a:pt x="2704148" y="1026795"/>
                  <a:pt x="2703195" y="1057275"/>
                </a:cubicBezTo>
                <a:lnTo>
                  <a:pt x="3198495" y="1057275"/>
                </a:lnTo>
                <a:cubicBezTo>
                  <a:pt x="3228023" y="922020"/>
                  <a:pt x="3252788" y="785813"/>
                  <a:pt x="3264218" y="647700"/>
                </a:cubicBezTo>
                <a:cubicBezTo>
                  <a:pt x="3265170" y="634365"/>
                  <a:pt x="3268980" y="622935"/>
                  <a:pt x="3283268" y="620078"/>
                </a:cubicBezTo>
                <a:cubicBezTo>
                  <a:pt x="3299460" y="617220"/>
                  <a:pt x="3315653" y="616267"/>
                  <a:pt x="3325178" y="632460"/>
                </a:cubicBezTo>
                <a:cubicBezTo>
                  <a:pt x="3336608" y="650557"/>
                  <a:pt x="3348038" y="667703"/>
                  <a:pt x="3356610" y="686753"/>
                </a:cubicBezTo>
                <a:cubicBezTo>
                  <a:pt x="3382328" y="747713"/>
                  <a:pt x="3418523" y="802005"/>
                  <a:pt x="3460433" y="852488"/>
                </a:cubicBezTo>
                <a:cubicBezTo>
                  <a:pt x="3513773" y="918210"/>
                  <a:pt x="3564255" y="986790"/>
                  <a:pt x="3610928" y="1057275"/>
                </a:cubicBezTo>
                <a:lnTo>
                  <a:pt x="4154805" y="1057275"/>
                </a:lnTo>
                <a:cubicBezTo>
                  <a:pt x="4102418" y="828675"/>
                  <a:pt x="4059555" y="597217"/>
                  <a:pt x="4009073" y="368617"/>
                </a:cubicBezTo>
                <a:cubicBezTo>
                  <a:pt x="3982403" y="245745"/>
                  <a:pt x="3948113" y="124778"/>
                  <a:pt x="3931920" y="0"/>
                </a:cubicBezTo>
                <a:lnTo>
                  <a:pt x="244793" y="0"/>
                </a:lnTo>
                <a:cubicBezTo>
                  <a:pt x="207645" y="205740"/>
                  <a:pt x="131445" y="402907"/>
                  <a:pt x="23813" y="591503"/>
                </a:cubicBezTo>
                <a:cubicBezTo>
                  <a:pt x="16193" y="603885"/>
                  <a:pt x="1905" y="619125"/>
                  <a:pt x="0" y="632460"/>
                </a:cubicBezTo>
                <a:lnTo>
                  <a:pt x="0" y="638175"/>
                </a:lnTo>
                <a:cubicBezTo>
                  <a:pt x="953" y="641985"/>
                  <a:pt x="2858" y="645795"/>
                  <a:pt x="6668" y="648653"/>
                </a:cubicBezTo>
                <a:close/>
              </a:path>
            </a:pathLst>
          </a:custGeom>
          <a:solidFill>
            <a:schemeClr val="accent3"/>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3CA7F024-454B-4430-9702-6AADE56B84BE}"/>
              </a:ext>
            </a:extLst>
          </p:cNvPr>
          <p:cNvSpPr/>
          <p:nvPr/>
        </p:nvSpPr>
        <p:spPr>
          <a:xfrm>
            <a:off x="4234240" y="1134080"/>
            <a:ext cx="5762625" cy="1743075"/>
          </a:xfrm>
          <a:custGeom>
            <a:avLst/>
            <a:gdLst>
              <a:gd name="connsiteX0" fmla="*/ 5513070 w 5762625"/>
              <a:gd name="connsiteY0" fmla="*/ 1731657 h 1743075"/>
              <a:gd name="connsiteX1" fmla="*/ 5724525 w 5762625"/>
              <a:gd name="connsiteY1" fmla="*/ 1415427 h 1743075"/>
              <a:gd name="connsiteX2" fmla="*/ 5714048 w 5762625"/>
              <a:gd name="connsiteY2" fmla="*/ 978230 h 1743075"/>
              <a:gd name="connsiteX3" fmla="*/ 5607368 w 5762625"/>
              <a:gd name="connsiteY3" fmla="*/ 775347 h 1743075"/>
              <a:gd name="connsiteX4" fmla="*/ 5571173 w 5762625"/>
              <a:gd name="connsiteY4" fmla="*/ 656285 h 1743075"/>
              <a:gd name="connsiteX5" fmla="*/ 5570220 w 5762625"/>
              <a:gd name="connsiteY5" fmla="*/ 640092 h 1743075"/>
              <a:gd name="connsiteX6" fmla="*/ 5384483 w 5762625"/>
              <a:gd name="connsiteY6" fmla="*/ 107645 h 1743075"/>
              <a:gd name="connsiteX7" fmla="*/ 5161598 w 5762625"/>
              <a:gd name="connsiteY7" fmla="*/ 965 h 1743075"/>
              <a:gd name="connsiteX8" fmla="*/ 5103495 w 5762625"/>
              <a:gd name="connsiteY8" fmla="*/ 99072 h 1743075"/>
              <a:gd name="connsiteX9" fmla="*/ 5159693 w 5762625"/>
              <a:gd name="connsiteY9" fmla="*/ 179082 h 1743075"/>
              <a:gd name="connsiteX10" fmla="*/ 5288280 w 5762625"/>
              <a:gd name="connsiteY10" fmla="*/ 487692 h 1743075"/>
              <a:gd name="connsiteX11" fmla="*/ 5365433 w 5762625"/>
              <a:gd name="connsiteY11" fmla="*/ 1005852 h 1743075"/>
              <a:gd name="connsiteX12" fmla="*/ 5373053 w 5762625"/>
              <a:gd name="connsiteY12" fmla="*/ 1027760 h 1743075"/>
              <a:gd name="connsiteX13" fmla="*/ 5343525 w 5762625"/>
              <a:gd name="connsiteY13" fmla="*/ 1240167 h 1743075"/>
              <a:gd name="connsiteX14" fmla="*/ 5093970 w 5762625"/>
              <a:gd name="connsiteY14" fmla="*/ 1311605 h 1743075"/>
              <a:gd name="connsiteX15" fmla="*/ 4958715 w 5762625"/>
              <a:gd name="connsiteY15" fmla="*/ 1229690 h 1743075"/>
              <a:gd name="connsiteX16" fmla="*/ 4588193 w 5762625"/>
              <a:gd name="connsiteY16" fmla="*/ 867740 h 1743075"/>
              <a:gd name="connsiteX17" fmla="*/ 4558665 w 5762625"/>
              <a:gd name="connsiteY17" fmla="*/ 823925 h 1743075"/>
              <a:gd name="connsiteX18" fmla="*/ 4413885 w 5762625"/>
              <a:gd name="connsiteY18" fmla="*/ 633425 h 1743075"/>
              <a:gd name="connsiteX19" fmla="*/ 4019550 w 5762625"/>
              <a:gd name="connsiteY19" fmla="*/ 540080 h 1743075"/>
              <a:gd name="connsiteX20" fmla="*/ 3741420 w 5762625"/>
              <a:gd name="connsiteY20" fmla="*/ 601040 h 1743075"/>
              <a:gd name="connsiteX21" fmla="*/ 3560445 w 5762625"/>
              <a:gd name="connsiteY21" fmla="*/ 615327 h 1743075"/>
              <a:gd name="connsiteX22" fmla="*/ 2866073 w 5762625"/>
              <a:gd name="connsiteY22" fmla="*/ 592467 h 1743075"/>
              <a:gd name="connsiteX23" fmla="*/ 2697480 w 5762625"/>
              <a:gd name="connsiteY23" fmla="*/ 609612 h 1743075"/>
              <a:gd name="connsiteX24" fmla="*/ 2586038 w 5762625"/>
              <a:gd name="connsiteY24" fmla="*/ 699147 h 1743075"/>
              <a:gd name="connsiteX25" fmla="*/ 2509838 w 5762625"/>
              <a:gd name="connsiteY25" fmla="*/ 750582 h 1743075"/>
              <a:gd name="connsiteX26" fmla="*/ 2319338 w 5762625"/>
              <a:gd name="connsiteY26" fmla="*/ 782015 h 1743075"/>
              <a:gd name="connsiteX27" fmla="*/ 1937385 w 5762625"/>
              <a:gd name="connsiteY27" fmla="*/ 827735 h 1743075"/>
              <a:gd name="connsiteX28" fmla="*/ 1654493 w 5762625"/>
              <a:gd name="connsiteY28" fmla="*/ 780110 h 1743075"/>
              <a:gd name="connsiteX29" fmla="*/ 1360170 w 5762625"/>
              <a:gd name="connsiteY29" fmla="*/ 703910 h 1743075"/>
              <a:gd name="connsiteX30" fmla="*/ 894398 w 5762625"/>
              <a:gd name="connsiteY30" fmla="*/ 783920 h 1743075"/>
              <a:gd name="connsiteX31" fmla="*/ 288608 w 5762625"/>
              <a:gd name="connsiteY31" fmla="*/ 1232547 h 1743075"/>
              <a:gd name="connsiteX32" fmla="*/ 0 w 5762625"/>
              <a:gd name="connsiteY32" fmla="*/ 1747850 h 1743075"/>
              <a:gd name="connsiteX33" fmla="*/ 5497830 w 5762625"/>
              <a:gd name="connsiteY33" fmla="*/ 1747850 h 1743075"/>
              <a:gd name="connsiteX34" fmla="*/ 5513070 w 5762625"/>
              <a:gd name="connsiteY34" fmla="*/ 1731657 h 174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762625" h="1743075">
                <a:moveTo>
                  <a:pt x="5513070" y="1731657"/>
                </a:moveTo>
                <a:cubicBezTo>
                  <a:pt x="5597843" y="1635455"/>
                  <a:pt x="5674995" y="1534490"/>
                  <a:pt x="5724525" y="1415427"/>
                </a:cubicBezTo>
                <a:cubicBezTo>
                  <a:pt x="5785485" y="1267790"/>
                  <a:pt x="5785485" y="1122057"/>
                  <a:pt x="5714048" y="978230"/>
                </a:cubicBezTo>
                <a:cubicBezTo>
                  <a:pt x="5679758" y="909650"/>
                  <a:pt x="5645468" y="841070"/>
                  <a:pt x="5607368" y="775347"/>
                </a:cubicBezTo>
                <a:cubicBezTo>
                  <a:pt x="5586413" y="738200"/>
                  <a:pt x="5569268" y="700100"/>
                  <a:pt x="5571173" y="656285"/>
                </a:cubicBezTo>
                <a:cubicBezTo>
                  <a:pt x="5571173" y="650570"/>
                  <a:pt x="5571173" y="644855"/>
                  <a:pt x="5570220" y="640092"/>
                </a:cubicBezTo>
                <a:cubicBezTo>
                  <a:pt x="5524500" y="457212"/>
                  <a:pt x="5491163" y="269570"/>
                  <a:pt x="5384483" y="107645"/>
                </a:cubicBezTo>
                <a:cubicBezTo>
                  <a:pt x="5350193" y="54305"/>
                  <a:pt x="5223510" y="-8560"/>
                  <a:pt x="5161598" y="965"/>
                </a:cubicBezTo>
                <a:cubicBezTo>
                  <a:pt x="5117783" y="7632"/>
                  <a:pt x="5092065" y="51447"/>
                  <a:pt x="5103495" y="99072"/>
                </a:cubicBezTo>
                <a:cubicBezTo>
                  <a:pt x="5111115" y="133362"/>
                  <a:pt x="5133023" y="159080"/>
                  <a:pt x="5159693" y="179082"/>
                </a:cubicBezTo>
                <a:cubicBezTo>
                  <a:pt x="5261610" y="257187"/>
                  <a:pt x="5292090" y="365772"/>
                  <a:pt x="5288280" y="487692"/>
                </a:cubicBezTo>
                <a:cubicBezTo>
                  <a:pt x="5283518" y="664857"/>
                  <a:pt x="5290185" y="840117"/>
                  <a:pt x="5365433" y="1005852"/>
                </a:cubicBezTo>
                <a:cubicBezTo>
                  <a:pt x="5368290" y="1013472"/>
                  <a:pt x="5371148" y="1020140"/>
                  <a:pt x="5373053" y="1027760"/>
                </a:cubicBezTo>
                <a:cubicBezTo>
                  <a:pt x="5398770" y="1103960"/>
                  <a:pt x="5409248" y="1174445"/>
                  <a:pt x="5343525" y="1240167"/>
                </a:cubicBezTo>
                <a:cubicBezTo>
                  <a:pt x="5272088" y="1312557"/>
                  <a:pt x="5193030" y="1341132"/>
                  <a:pt x="5093970" y="1311605"/>
                </a:cubicBezTo>
                <a:cubicBezTo>
                  <a:pt x="5042535" y="1295412"/>
                  <a:pt x="4996815" y="1266837"/>
                  <a:pt x="4958715" y="1229690"/>
                </a:cubicBezTo>
                <a:cubicBezTo>
                  <a:pt x="4833938" y="1109675"/>
                  <a:pt x="4711065" y="988707"/>
                  <a:pt x="4588193" y="867740"/>
                </a:cubicBezTo>
                <a:cubicBezTo>
                  <a:pt x="4575810" y="855357"/>
                  <a:pt x="4564380" y="841070"/>
                  <a:pt x="4558665" y="823925"/>
                </a:cubicBezTo>
                <a:cubicBezTo>
                  <a:pt x="4531995" y="743915"/>
                  <a:pt x="4471988" y="689622"/>
                  <a:pt x="4413885" y="633425"/>
                </a:cubicBezTo>
                <a:cubicBezTo>
                  <a:pt x="4300538" y="522935"/>
                  <a:pt x="4164330" y="517220"/>
                  <a:pt x="4019550" y="540080"/>
                </a:cubicBezTo>
                <a:cubicBezTo>
                  <a:pt x="3925253" y="554367"/>
                  <a:pt x="3830955" y="569607"/>
                  <a:pt x="3741420" y="601040"/>
                </a:cubicBezTo>
                <a:cubicBezTo>
                  <a:pt x="3682365" y="621042"/>
                  <a:pt x="3621405" y="617232"/>
                  <a:pt x="3560445" y="615327"/>
                </a:cubicBezTo>
                <a:cubicBezTo>
                  <a:pt x="3328988" y="603897"/>
                  <a:pt x="3098483" y="581990"/>
                  <a:pt x="2866073" y="592467"/>
                </a:cubicBezTo>
                <a:cubicBezTo>
                  <a:pt x="2809875" y="595325"/>
                  <a:pt x="2752725" y="598182"/>
                  <a:pt x="2697480" y="609612"/>
                </a:cubicBezTo>
                <a:cubicBezTo>
                  <a:pt x="2646045" y="621042"/>
                  <a:pt x="2605088" y="645807"/>
                  <a:pt x="2586038" y="699147"/>
                </a:cubicBezTo>
                <a:cubicBezTo>
                  <a:pt x="2573655" y="735342"/>
                  <a:pt x="2542223" y="744867"/>
                  <a:pt x="2509838" y="750582"/>
                </a:cubicBezTo>
                <a:cubicBezTo>
                  <a:pt x="2446973" y="762965"/>
                  <a:pt x="2383155" y="771537"/>
                  <a:pt x="2319338" y="782015"/>
                </a:cubicBezTo>
                <a:cubicBezTo>
                  <a:pt x="2192655" y="803922"/>
                  <a:pt x="2065973" y="824877"/>
                  <a:pt x="1937385" y="827735"/>
                </a:cubicBezTo>
                <a:cubicBezTo>
                  <a:pt x="1839278" y="829640"/>
                  <a:pt x="1744980" y="818210"/>
                  <a:pt x="1654493" y="780110"/>
                </a:cubicBezTo>
                <a:cubicBezTo>
                  <a:pt x="1560195" y="741057"/>
                  <a:pt x="1462088" y="713435"/>
                  <a:pt x="1360170" y="703910"/>
                </a:cubicBezTo>
                <a:cubicBezTo>
                  <a:pt x="1197293" y="689622"/>
                  <a:pt x="1042035" y="717245"/>
                  <a:pt x="894398" y="783920"/>
                </a:cubicBezTo>
                <a:cubicBezTo>
                  <a:pt x="661035" y="890600"/>
                  <a:pt x="446722" y="1024902"/>
                  <a:pt x="288608" y="1232547"/>
                </a:cubicBezTo>
                <a:cubicBezTo>
                  <a:pt x="167640" y="1389710"/>
                  <a:pt x="78105" y="1565922"/>
                  <a:pt x="0" y="1747850"/>
                </a:cubicBezTo>
                <a:lnTo>
                  <a:pt x="5497830" y="1747850"/>
                </a:lnTo>
                <a:cubicBezTo>
                  <a:pt x="5502593" y="1743087"/>
                  <a:pt x="5508308" y="1737372"/>
                  <a:pt x="5513070" y="1731657"/>
                </a:cubicBezTo>
                <a:close/>
              </a:path>
            </a:pathLst>
          </a:custGeom>
          <a:solidFill>
            <a:schemeClr val="accent1"/>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9EB73A7E-4A05-4C93-9A13-195FA3FB1103}"/>
              </a:ext>
            </a:extLst>
          </p:cNvPr>
          <p:cNvSpPr/>
          <p:nvPr/>
        </p:nvSpPr>
        <p:spPr>
          <a:xfrm>
            <a:off x="6394000" y="4988640"/>
            <a:ext cx="676275" cy="1209675"/>
          </a:xfrm>
          <a:custGeom>
            <a:avLst/>
            <a:gdLst>
              <a:gd name="connsiteX0" fmla="*/ 647257 w 676275"/>
              <a:gd name="connsiteY0" fmla="*/ 1192530 h 1209675"/>
              <a:gd name="connsiteX1" fmla="*/ 679642 w 676275"/>
              <a:gd name="connsiteY1" fmla="*/ 1157287 h 1209675"/>
              <a:gd name="connsiteX2" fmla="*/ 643447 w 676275"/>
              <a:gd name="connsiteY2" fmla="*/ 1059180 h 1209675"/>
              <a:gd name="connsiteX3" fmla="*/ 567247 w 676275"/>
              <a:gd name="connsiteY3" fmla="*/ 989647 h 1209675"/>
              <a:gd name="connsiteX4" fmla="*/ 529147 w 676275"/>
              <a:gd name="connsiteY4" fmla="*/ 772478 h 1209675"/>
              <a:gd name="connsiteX5" fmla="*/ 567247 w 676275"/>
              <a:gd name="connsiteY5" fmla="*/ 637222 h 1209675"/>
              <a:gd name="connsiteX6" fmla="*/ 569152 w 676275"/>
              <a:gd name="connsiteY6" fmla="*/ 621030 h 1209675"/>
              <a:gd name="connsiteX7" fmla="*/ 665355 w 676275"/>
              <a:gd name="connsiteY7" fmla="*/ 68580 h 1209675"/>
              <a:gd name="connsiteX8" fmla="*/ 680595 w 676275"/>
              <a:gd name="connsiteY8" fmla="*/ 0 h 1209675"/>
              <a:gd name="connsiteX9" fmla="*/ 185295 w 676275"/>
              <a:gd name="connsiteY9" fmla="*/ 0 h 1209675"/>
              <a:gd name="connsiteX10" fmla="*/ 165292 w 676275"/>
              <a:gd name="connsiteY10" fmla="*/ 453390 h 1209675"/>
              <a:gd name="connsiteX11" fmla="*/ 155767 w 676275"/>
              <a:gd name="connsiteY11" fmla="*/ 719138 h 1209675"/>
              <a:gd name="connsiteX12" fmla="*/ 129097 w 676275"/>
              <a:gd name="connsiteY12" fmla="*/ 886778 h 1209675"/>
              <a:gd name="connsiteX13" fmla="*/ 105285 w 676275"/>
              <a:gd name="connsiteY13" fmla="*/ 916305 h 1209675"/>
              <a:gd name="connsiteX14" fmla="*/ 510 w 676275"/>
              <a:gd name="connsiteY14" fmla="*/ 1100137 h 1209675"/>
              <a:gd name="connsiteX15" fmla="*/ 21465 w 676275"/>
              <a:gd name="connsiteY15" fmla="*/ 1143953 h 1209675"/>
              <a:gd name="connsiteX16" fmla="*/ 176722 w 676275"/>
              <a:gd name="connsiteY16" fmla="*/ 1219200 h 1209675"/>
              <a:gd name="connsiteX17" fmla="*/ 532005 w 676275"/>
              <a:gd name="connsiteY17" fmla="*/ 1219200 h 1209675"/>
              <a:gd name="connsiteX18" fmla="*/ 598680 w 676275"/>
              <a:gd name="connsiteY18" fmla="*/ 1201103 h 1209675"/>
              <a:gd name="connsiteX19" fmla="*/ 647257 w 676275"/>
              <a:gd name="connsiteY19" fmla="*/ 1192530 h 1209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6275" h="1209675">
                <a:moveTo>
                  <a:pt x="647257" y="1192530"/>
                </a:moveTo>
                <a:cubicBezTo>
                  <a:pt x="671070" y="1193483"/>
                  <a:pt x="681547" y="1180148"/>
                  <a:pt x="679642" y="1157287"/>
                </a:cubicBezTo>
                <a:cubicBezTo>
                  <a:pt x="677737" y="1121092"/>
                  <a:pt x="668212" y="1087755"/>
                  <a:pt x="643447" y="1059180"/>
                </a:cubicBezTo>
                <a:cubicBezTo>
                  <a:pt x="620587" y="1033462"/>
                  <a:pt x="593917" y="1011555"/>
                  <a:pt x="567247" y="989647"/>
                </a:cubicBezTo>
                <a:cubicBezTo>
                  <a:pt x="495810" y="927735"/>
                  <a:pt x="482475" y="854392"/>
                  <a:pt x="529147" y="772478"/>
                </a:cubicBezTo>
                <a:cubicBezTo>
                  <a:pt x="552960" y="729615"/>
                  <a:pt x="570105" y="686753"/>
                  <a:pt x="567247" y="637222"/>
                </a:cubicBezTo>
                <a:cubicBezTo>
                  <a:pt x="567247" y="631507"/>
                  <a:pt x="567247" y="625792"/>
                  <a:pt x="569152" y="621030"/>
                </a:cubicBezTo>
                <a:cubicBezTo>
                  <a:pt x="625350" y="441007"/>
                  <a:pt x="624397" y="251460"/>
                  <a:pt x="665355" y="68580"/>
                </a:cubicBezTo>
                <a:cubicBezTo>
                  <a:pt x="670117" y="45720"/>
                  <a:pt x="675832" y="22860"/>
                  <a:pt x="680595" y="0"/>
                </a:cubicBezTo>
                <a:lnTo>
                  <a:pt x="185295" y="0"/>
                </a:lnTo>
                <a:cubicBezTo>
                  <a:pt x="182437" y="151447"/>
                  <a:pt x="171960" y="301942"/>
                  <a:pt x="165292" y="453390"/>
                </a:cubicBezTo>
                <a:cubicBezTo>
                  <a:pt x="161482" y="541972"/>
                  <a:pt x="159577" y="630555"/>
                  <a:pt x="155767" y="719138"/>
                </a:cubicBezTo>
                <a:cubicBezTo>
                  <a:pt x="152910" y="775335"/>
                  <a:pt x="138622" y="830580"/>
                  <a:pt x="129097" y="886778"/>
                </a:cubicBezTo>
                <a:cubicBezTo>
                  <a:pt x="126240" y="901065"/>
                  <a:pt x="119572" y="909638"/>
                  <a:pt x="105285" y="916305"/>
                </a:cubicBezTo>
                <a:cubicBezTo>
                  <a:pt x="53850" y="939165"/>
                  <a:pt x="-6158" y="1044892"/>
                  <a:pt x="510" y="1100137"/>
                </a:cubicBezTo>
                <a:cubicBezTo>
                  <a:pt x="2415" y="1117283"/>
                  <a:pt x="10035" y="1132523"/>
                  <a:pt x="21465" y="1143953"/>
                </a:cubicBezTo>
                <a:cubicBezTo>
                  <a:pt x="64327" y="1188720"/>
                  <a:pt x="114810" y="1216342"/>
                  <a:pt x="176722" y="1219200"/>
                </a:cubicBezTo>
                <a:lnTo>
                  <a:pt x="532005" y="1219200"/>
                </a:lnTo>
                <a:cubicBezTo>
                  <a:pt x="554865" y="1217295"/>
                  <a:pt x="577725" y="1211580"/>
                  <a:pt x="598680" y="1201103"/>
                </a:cubicBezTo>
                <a:cubicBezTo>
                  <a:pt x="613920" y="1192530"/>
                  <a:pt x="631065" y="1192530"/>
                  <a:pt x="647257" y="1192530"/>
                </a:cubicBezTo>
                <a:close/>
              </a:path>
            </a:pathLst>
          </a:custGeom>
          <a:solidFill>
            <a:schemeClr val="accent4"/>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DF2C1D44-75A7-4AAB-A73D-332C85C95780}"/>
              </a:ext>
            </a:extLst>
          </p:cNvPr>
          <p:cNvSpPr/>
          <p:nvPr/>
        </p:nvSpPr>
        <p:spPr>
          <a:xfrm>
            <a:off x="4118035" y="2873138"/>
            <a:ext cx="5610225" cy="1057275"/>
          </a:xfrm>
          <a:custGeom>
            <a:avLst/>
            <a:gdLst>
              <a:gd name="connsiteX0" fmla="*/ 3676650 w 5610225"/>
              <a:gd name="connsiteY0" fmla="*/ 693420 h 1057275"/>
              <a:gd name="connsiteX1" fmla="*/ 3679508 w 5610225"/>
              <a:gd name="connsiteY1" fmla="*/ 537210 h 1057275"/>
              <a:gd name="connsiteX2" fmla="*/ 3707130 w 5610225"/>
              <a:gd name="connsiteY2" fmla="*/ 521017 h 1057275"/>
              <a:gd name="connsiteX3" fmla="*/ 3951923 w 5610225"/>
              <a:gd name="connsiteY3" fmla="*/ 623888 h 1057275"/>
              <a:gd name="connsiteX4" fmla="*/ 4186238 w 5610225"/>
              <a:gd name="connsiteY4" fmla="*/ 641033 h 1057275"/>
              <a:gd name="connsiteX5" fmla="*/ 4285298 w 5610225"/>
              <a:gd name="connsiteY5" fmla="*/ 541020 h 1057275"/>
              <a:gd name="connsiteX6" fmla="*/ 4287203 w 5610225"/>
              <a:gd name="connsiteY6" fmla="*/ 361950 h 1057275"/>
              <a:gd name="connsiteX7" fmla="*/ 4330065 w 5610225"/>
              <a:gd name="connsiteY7" fmla="*/ 312420 h 1057275"/>
              <a:gd name="connsiteX8" fmla="*/ 4591050 w 5610225"/>
              <a:gd name="connsiteY8" fmla="*/ 200978 h 1057275"/>
              <a:gd name="connsiteX9" fmla="*/ 4659630 w 5610225"/>
              <a:gd name="connsiteY9" fmla="*/ 208597 h 1057275"/>
              <a:gd name="connsiteX10" fmla="*/ 4672013 w 5610225"/>
              <a:gd name="connsiteY10" fmla="*/ 228600 h 1057275"/>
              <a:gd name="connsiteX11" fmla="*/ 4927283 w 5610225"/>
              <a:gd name="connsiteY11" fmla="*/ 368617 h 1057275"/>
              <a:gd name="connsiteX12" fmla="*/ 5003483 w 5610225"/>
              <a:gd name="connsiteY12" fmla="*/ 398145 h 1057275"/>
              <a:gd name="connsiteX13" fmla="*/ 5200650 w 5610225"/>
              <a:gd name="connsiteY13" fmla="*/ 657225 h 1057275"/>
              <a:gd name="connsiteX14" fmla="*/ 5283518 w 5610225"/>
              <a:gd name="connsiteY14" fmla="*/ 761047 h 1057275"/>
              <a:gd name="connsiteX15" fmla="*/ 5305425 w 5610225"/>
              <a:gd name="connsiteY15" fmla="*/ 781050 h 1057275"/>
              <a:gd name="connsiteX16" fmla="*/ 5348288 w 5610225"/>
              <a:gd name="connsiteY16" fmla="*/ 771525 h 1057275"/>
              <a:gd name="connsiteX17" fmla="*/ 5342573 w 5610225"/>
              <a:gd name="connsiteY17" fmla="*/ 743903 h 1057275"/>
              <a:gd name="connsiteX18" fmla="*/ 5166360 w 5610225"/>
              <a:gd name="connsiteY18" fmla="*/ 465772 h 1057275"/>
              <a:gd name="connsiteX19" fmla="*/ 5102543 w 5610225"/>
              <a:gd name="connsiteY19" fmla="*/ 376238 h 1057275"/>
              <a:gd name="connsiteX20" fmla="*/ 5074920 w 5610225"/>
              <a:gd name="connsiteY20" fmla="*/ 327660 h 1057275"/>
              <a:gd name="connsiteX21" fmla="*/ 5091113 w 5610225"/>
              <a:gd name="connsiteY21" fmla="*/ 312420 h 1057275"/>
              <a:gd name="connsiteX22" fmla="*/ 5143500 w 5610225"/>
              <a:gd name="connsiteY22" fmla="*/ 333375 h 1057275"/>
              <a:gd name="connsiteX23" fmla="*/ 5334953 w 5610225"/>
              <a:gd name="connsiteY23" fmla="*/ 385763 h 1057275"/>
              <a:gd name="connsiteX24" fmla="*/ 5455920 w 5610225"/>
              <a:gd name="connsiteY24" fmla="*/ 344805 h 1057275"/>
              <a:gd name="connsiteX25" fmla="*/ 5335905 w 5610225"/>
              <a:gd name="connsiteY25" fmla="*/ 318135 h 1057275"/>
              <a:gd name="connsiteX26" fmla="*/ 5175885 w 5610225"/>
              <a:gd name="connsiteY26" fmla="*/ 242888 h 1057275"/>
              <a:gd name="connsiteX27" fmla="*/ 5159693 w 5610225"/>
              <a:gd name="connsiteY27" fmla="*/ 213360 h 1057275"/>
              <a:gd name="connsiteX28" fmla="*/ 5188268 w 5610225"/>
              <a:gd name="connsiteY28" fmla="*/ 200978 h 1057275"/>
              <a:gd name="connsiteX29" fmla="*/ 5400675 w 5610225"/>
              <a:gd name="connsiteY29" fmla="*/ 122872 h 1057275"/>
              <a:gd name="connsiteX30" fmla="*/ 5496878 w 5610225"/>
              <a:gd name="connsiteY30" fmla="*/ 78105 h 1057275"/>
              <a:gd name="connsiteX31" fmla="*/ 5615940 w 5610225"/>
              <a:gd name="connsiteY31" fmla="*/ 0 h 1057275"/>
              <a:gd name="connsiteX32" fmla="*/ 115253 w 5610225"/>
              <a:gd name="connsiteY32" fmla="*/ 0 h 1057275"/>
              <a:gd name="connsiteX33" fmla="*/ 108585 w 5610225"/>
              <a:gd name="connsiteY33" fmla="*/ 15240 h 1057275"/>
              <a:gd name="connsiteX34" fmla="*/ 19050 w 5610225"/>
              <a:gd name="connsiteY34" fmla="*/ 626745 h 1057275"/>
              <a:gd name="connsiteX35" fmla="*/ 0 w 5610225"/>
              <a:gd name="connsiteY35" fmla="*/ 1057275 h 1057275"/>
              <a:gd name="connsiteX36" fmla="*/ 3689985 w 5610225"/>
              <a:gd name="connsiteY36" fmla="*/ 1057275 h 1057275"/>
              <a:gd name="connsiteX37" fmla="*/ 3685223 w 5610225"/>
              <a:gd name="connsiteY37" fmla="*/ 1015365 h 1057275"/>
              <a:gd name="connsiteX38" fmla="*/ 3676650 w 5610225"/>
              <a:gd name="connsiteY38" fmla="*/ 693420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610225" h="1057275">
                <a:moveTo>
                  <a:pt x="3676650" y="693420"/>
                </a:moveTo>
                <a:cubicBezTo>
                  <a:pt x="3677603" y="641985"/>
                  <a:pt x="3679508" y="588645"/>
                  <a:pt x="3679508" y="537210"/>
                </a:cubicBezTo>
                <a:cubicBezTo>
                  <a:pt x="3679508" y="513397"/>
                  <a:pt x="3687128" y="511492"/>
                  <a:pt x="3707130" y="521017"/>
                </a:cubicBezTo>
                <a:cubicBezTo>
                  <a:pt x="3786188" y="561022"/>
                  <a:pt x="3865245" y="601028"/>
                  <a:pt x="3951923" y="623888"/>
                </a:cubicBezTo>
                <a:cubicBezTo>
                  <a:pt x="4028123" y="643890"/>
                  <a:pt x="4107180" y="650558"/>
                  <a:pt x="4186238" y="641033"/>
                </a:cubicBezTo>
                <a:cubicBezTo>
                  <a:pt x="4257675" y="632460"/>
                  <a:pt x="4278630" y="611505"/>
                  <a:pt x="4285298" y="541020"/>
                </a:cubicBezTo>
                <a:cubicBezTo>
                  <a:pt x="4291013" y="481013"/>
                  <a:pt x="4294823" y="421958"/>
                  <a:pt x="4287203" y="361950"/>
                </a:cubicBezTo>
                <a:cubicBezTo>
                  <a:pt x="4282440" y="323850"/>
                  <a:pt x="4292918" y="312420"/>
                  <a:pt x="4330065" y="312420"/>
                </a:cubicBezTo>
                <a:cubicBezTo>
                  <a:pt x="4432935" y="311467"/>
                  <a:pt x="4520565" y="278130"/>
                  <a:pt x="4591050" y="200978"/>
                </a:cubicBezTo>
                <a:cubicBezTo>
                  <a:pt x="4616768" y="173355"/>
                  <a:pt x="4637723" y="178117"/>
                  <a:pt x="4659630" y="208597"/>
                </a:cubicBezTo>
                <a:cubicBezTo>
                  <a:pt x="4664393" y="214313"/>
                  <a:pt x="4668203" y="220980"/>
                  <a:pt x="4672013" y="228600"/>
                </a:cubicBezTo>
                <a:cubicBezTo>
                  <a:pt x="4719638" y="341947"/>
                  <a:pt x="4818698" y="366713"/>
                  <a:pt x="4927283" y="368617"/>
                </a:cubicBezTo>
                <a:cubicBezTo>
                  <a:pt x="4958715" y="369570"/>
                  <a:pt x="4981575" y="375285"/>
                  <a:pt x="5003483" y="398145"/>
                </a:cubicBezTo>
                <a:cubicBezTo>
                  <a:pt x="5079683" y="477203"/>
                  <a:pt x="5134928" y="571500"/>
                  <a:pt x="5200650" y="657225"/>
                </a:cubicBezTo>
                <a:cubicBezTo>
                  <a:pt x="5227320" y="692468"/>
                  <a:pt x="5254943" y="726757"/>
                  <a:pt x="5283518" y="761047"/>
                </a:cubicBezTo>
                <a:cubicBezTo>
                  <a:pt x="5289233" y="768668"/>
                  <a:pt x="5297805" y="775335"/>
                  <a:pt x="5305425" y="781050"/>
                </a:cubicBezTo>
                <a:cubicBezTo>
                  <a:pt x="5321618" y="790575"/>
                  <a:pt x="5335905" y="782003"/>
                  <a:pt x="5348288" y="771525"/>
                </a:cubicBezTo>
                <a:cubicBezTo>
                  <a:pt x="5361623" y="760095"/>
                  <a:pt x="5347335" y="750570"/>
                  <a:pt x="5342573" y="743903"/>
                </a:cubicBezTo>
                <a:cubicBezTo>
                  <a:pt x="5277803" y="654368"/>
                  <a:pt x="5220653" y="561975"/>
                  <a:pt x="5166360" y="465772"/>
                </a:cubicBezTo>
                <a:cubicBezTo>
                  <a:pt x="5148263" y="433388"/>
                  <a:pt x="5125403" y="404813"/>
                  <a:pt x="5102543" y="376238"/>
                </a:cubicBezTo>
                <a:cubicBezTo>
                  <a:pt x="5090160" y="361950"/>
                  <a:pt x="5079683" y="346710"/>
                  <a:pt x="5074920" y="327660"/>
                </a:cubicBezTo>
                <a:cubicBezTo>
                  <a:pt x="5071110" y="313372"/>
                  <a:pt x="5073968" y="304800"/>
                  <a:pt x="5091113" y="312420"/>
                </a:cubicBezTo>
                <a:cubicBezTo>
                  <a:pt x="5108258" y="320040"/>
                  <a:pt x="5125403" y="326708"/>
                  <a:pt x="5143500" y="333375"/>
                </a:cubicBezTo>
                <a:cubicBezTo>
                  <a:pt x="5205413" y="359092"/>
                  <a:pt x="5268278" y="381000"/>
                  <a:pt x="5334953" y="385763"/>
                </a:cubicBezTo>
                <a:cubicBezTo>
                  <a:pt x="5376863" y="386715"/>
                  <a:pt x="5419725" y="380047"/>
                  <a:pt x="5455920" y="344805"/>
                </a:cubicBezTo>
                <a:cubicBezTo>
                  <a:pt x="5415915" y="336233"/>
                  <a:pt x="5375910" y="327660"/>
                  <a:pt x="5335905" y="318135"/>
                </a:cubicBezTo>
                <a:cubicBezTo>
                  <a:pt x="5277803" y="303847"/>
                  <a:pt x="5220653" y="287655"/>
                  <a:pt x="5175885" y="242888"/>
                </a:cubicBezTo>
                <a:cubicBezTo>
                  <a:pt x="5167313" y="235267"/>
                  <a:pt x="5154930" y="226695"/>
                  <a:pt x="5159693" y="213360"/>
                </a:cubicBezTo>
                <a:cubicBezTo>
                  <a:pt x="5163503" y="200978"/>
                  <a:pt x="5177790" y="200978"/>
                  <a:pt x="5188268" y="200978"/>
                </a:cubicBezTo>
                <a:cubicBezTo>
                  <a:pt x="5266373" y="193358"/>
                  <a:pt x="5336858" y="169545"/>
                  <a:pt x="5400675" y="122872"/>
                </a:cubicBezTo>
                <a:cubicBezTo>
                  <a:pt x="5428298" y="101917"/>
                  <a:pt x="5463540" y="90488"/>
                  <a:pt x="5496878" y="78105"/>
                </a:cubicBezTo>
                <a:cubicBezTo>
                  <a:pt x="5542598" y="60008"/>
                  <a:pt x="5581650" y="34290"/>
                  <a:pt x="5615940" y="0"/>
                </a:cubicBezTo>
                <a:lnTo>
                  <a:pt x="115253" y="0"/>
                </a:lnTo>
                <a:cubicBezTo>
                  <a:pt x="113348" y="4763"/>
                  <a:pt x="111442" y="9525"/>
                  <a:pt x="108585" y="15240"/>
                </a:cubicBezTo>
                <a:cubicBezTo>
                  <a:pt x="25717" y="212408"/>
                  <a:pt x="953" y="415290"/>
                  <a:pt x="19050" y="626745"/>
                </a:cubicBezTo>
                <a:cubicBezTo>
                  <a:pt x="32385" y="774382"/>
                  <a:pt x="24765" y="918210"/>
                  <a:pt x="0" y="1057275"/>
                </a:cubicBezTo>
                <a:lnTo>
                  <a:pt x="3689985" y="1057275"/>
                </a:lnTo>
                <a:cubicBezTo>
                  <a:pt x="3688080" y="1042988"/>
                  <a:pt x="3686175" y="1029653"/>
                  <a:pt x="3685223" y="1015365"/>
                </a:cubicBezTo>
                <a:cubicBezTo>
                  <a:pt x="3673793" y="908685"/>
                  <a:pt x="3674745" y="801053"/>
                  <a:pt x="3676650" y="693420"/>
                </a:cubicBezTo>
                <a:close/>
              </a:path>
            </a:pathLst>
          </a:custGeom>
          <a:solidFill>
            <a:schemeClr val="accent2"/>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8AC8048D-674F-442A-8949-6F22EB37A62C}"/>
              </a:ext>
            </a:extLst>
          </p:cNvPr>
          <p:cNvSpPr/>
          <p:nvPr/>
        </p:nvSpPr>
        <p:spPr>
          <a:xfrm>
            <a:off x="4234240" y="1134081"/>
            <a:ext cx="5769013" cy="1747850"/>
          </a:xfrm>
          <a:custGeom>
            <a:avLst/>
            <a:gdLst>
              <a:gd name="connsiteX0" fmla="*/ 5513070 w 5762625"/>
              <a:gd name="connsiteY0" fmla="*/ 1731657 h 1743075"/>
              <a:gd name="connsiteX1" fmla="*/ 5724525 w 5762625"/>
              <a:gd name="connsiteY1" fmla="*/ 1415427 h 1743075"/>
              <a:gd name="connsiteX2" fmla="*/ 5714048 w 5762625"/>
              <a:gd name="connsiteY2" fmla="*/ 978230 h 1743075"/>
              <a:gd name="connsiteX3" fmla="*/ 5607368 w 5762625"/>
              <a:gd name="connsiteY3" fmla="*/ 775347 h 1743075"/>
              <a:gd name="connsiteX4" fmla="*/ 5571173 w 5762625"/>
              <a:gd name="connsiteY4" fmla="*/ 656285 h 1743075"/>
              <a:gd name="connsiteX5" fmla="*/ 5570220 w 5762625"/>
              <a:gd name="connsiteY5" fmla="*/ 640092 h 1743075"/>
              <a:gd name="connsiteX6" fmla="*/ 5384483 w 5762625"/>
              <a:gd name="connsiteY6" fmla="*/ 107645 h 1743075"/>
              <a:gd name="connsiteX7" fmla="*/ 5161598 w 5762625"/>
              <a:gd name="connsiteY7" fmla="*/ 965 h 1743075"/>
              <a:gd name="connsiteX8" fmla="*/ 5103495 w 5762625"/>
              <a:gd name="connsiteY8" fmla="*/ 99072 h 1743075"/>
              <a:gd name="connsiteX9" fmla="*/ 5159693 w 5762625"/>
              <a:gd name="connsiteY9" fmla="*/ 179082 h 1743075"/>
              <a:gd name="connsiteX10" fmla="*/ 5288280 w 5762625"/>
              <a:gd name="connsiteY10" fmla="*/ 487692 h 1743075"/>
              <a:gd name="connsiteX11" fmla="*/ 5365433 w 5762625"/>
              <a:gd name="connsiteY11" fmla="*/ 1005852 h 1743075"/>
              <a:gd name="connsiteX12" fmla="*/ 5373053 w 5762625"/>
              <a:gd name="connsiteY12" fmla="*/ 1027760 h 1743075"/>
              <a:gd name="connsiteX13" fmla="*/ 5343525 w 5762625"/>
              <a:gd name="connsiteY13" fmla="*/ 1240167 h 1743075"/>
              <a:gd name="connsiteX14" fmla="*/ 5093970 w 5762625"/>
              <a:gd name="connsiteY14" fmla="*/ 1311605 h 1743075"/>
              <a:gd name="connsiteX15" fmla="*/ 4958715 w 5762625"/>
              <a:gd name="connsiteY15" fmla="*/ 1229690 h 1743075"/>
              <a:gd name="connsiteX16" fmla="*/ 4588193 w 5762625"/>
              <a:gd name="connsiteY16" fmla="*/ 867740 h 1743075"/>
              <a:gd name="connsiteX17" fmla="*/ 4558665 w 5762625"/>
              <a:gd name="connsiteY17" fmla="*/ 823925 h 1743075"/>
              <a:gd name="connsiteX18" fmla="*/ 4413885 w 5762625"/>
              <a:gd name="connsiteY18" fmla="*/ 633425 h 1743075"/>
              <a:gd name="connsiteX19" fmla="*/ 4019550 w 5762625"/>
              <a:gd name="connsiteY19" fmla="*/ 540080 h 1743075"/>
              <a:gd name="connsiteX20" fmla="*/ 3741420 w 5762625"/>
              <a:gd name="connsiteY20" fmla="*/ 601040 h 1743075"/>
              <a:gd name="connsiteX21" fmla="*/ 3560445 w 5762625"/>
              <a:gd name="connsiteY21" fmla="*/ 615327 h 1743075"/>
              <a:gd name="connsiteX22" fmla="*/ 2866073 w 5762625"/>
              <a:gd name="connsiteY22" fmla="*/ 592467 h 1743075"/>
              <a:gd name="connsiteX23" fmla="*/ 2697480 w 5762625"/>
              <a:gd name="connsiteY23" fmla="*/ 609612 h 1743075"/>
              <a:gd name="connsiteX24" fmla="*/ 2586038 w 5762625"/>
              <a:gd name="connsiteY24" fmla="*/ 699147 h 1743075"/>
              <a:gd name="connsiteX25" fmla="*/ 2509838 w 5762625"/>
              <a:gd name="connsiteY25" fmla="*/ 750582 h 1743075"/>
              <a:gd name="connsiteX26" fmla="*/ 2319338 w 5762625"/>
              <a:gd name="connsiteY26" fmla="*/ 782015 h 1743075"/>
              <a:gd name="connsiteX27" fmla="*/ 1937385 w 5762625"/>
              <a:gd name="connsiteY27" fmla="*/ 827735 h 1743075"/>
              <a:gd name="connsiteX28" fmla="*/ 1654493 w 5762625"/>
              <a:gd name="connsiteY28" fmla="*/ 780110 h 1743075"/>
              <a:gd name="connsiteX29" fmla="*/ 1360170 w 5762625"/>
              <a:gd name="connsiteY29" fmla="*/ 703910 h 1743075"/>
              <a:gd name="connsiteX30" fmla="*/ 894398 w 5762625"/>
              <a:gd name="connsiteY30" fmla="*/ 783920 h 1743075"/>
              <a:gd name="connsiteX31" fmla="*/ 288608 w 5762625"/>
              <a:gd name="connsiteY31" fmla="*/ 1232547 h 1743075"/>
              <a:gd name="connsiteX32" fmla="*/ 0 w 5762625"/>
              <a:gd name="connsiteY32" fmla="*/ 1747850 h 1743075"/>
              <a:gd name="connsiteX33" fmla="*/ 5497830 w 5762625"/>
              <a:gd name="connsiteY33" fmla="*/ 1747850 h 1743075"/>
              <a:gd name="connsiteX34" fmla="*/ 5513070 w 5762625"/>
              <a:gd name="connsiteY34" fmla="*/ 1731657 h 1743075"/>
              <a:gd name="connsiteX0" fmla="*/ 5513070 w 5769013"/>
              <a:gd name="connsiteY0" fmla="*/ 1731657 h 1747850"/>
              <a:gd name="connsiteX1" fmla="*/ 5724525 w 5769013"/>
              <a:gd name="connsiteY1" fmla="*/ 1415427 h 1747850"/>
              <a:gd name="connsiteX2" fmla="*/ 5714048 w 5769013"/>
              <a:gd name="connsiteY2" fmla="*/ 978230 h 1747850"/>
              <a:gd name="connsiteX3" fmla="*/ 5607368 w 5769013"/>
              <a:gd name="connsiteY3" fmla="*/ 775347 h 1747850"/>
              <a:gd name="connsiteX4" fmla="*/ 5571173 w 5769013"/>
              <a:gd name="connsiteY4" fmla="*/ 656285 h 1747850"/>
              <a:gd name="connsiteX5" fmla="*/ 5570220 w 5769013"/>
              <a:gd name="connsiteY5" fmla="*/ 640092 h 1747850"/>
              <a:gd name="connsiteX6" fmla="*/ 5384483 w 5769013"/>
              <a:gd name="connsiteY6" fmla="*/ 107645 h 1747850"/>
              <a:gd name="connsiteX7" fmla="*/ 5161598 w 5769013"/>
              <a:gd name="connsiteY7" fmla="*/ 965 h 1747850"/>
              <a:gd name="connsiteX8" fmla="*/ 5103495 w 5769013"/>
              <a:gd name="connsiteY8" fmla="*/ 99072 h 1747850"/>
              <a:gd name="connsiteX9" fmla="*/ 5159693 w 5769013"/>
              <a:gd name="connsiteY9" fmla="*/ 179082 h 1747850"/>
              <a:gd name="connsiteX10" fmla="*/ 5288280 w 5769013"/>
              <a:gd name="connsiteY10" fmla="*/ 487692 h 1747850"/>
              <a:gd name="connsiteX11" fmla="*/ 5365433 w 5769013"/>
              <a:gd name="connsiteY11" fmla="*/ 1005852 h 1747850"/>
              <a:gd name="connsiteX12" fmla="*/ 5373053 w 5769013"/>
              <a:gd name="connsiteY12" fmla="*/ 1027760 h 1747850"/>
              <a:gd name="connsiteX13" fmla="*/ 5343525 w 5769013"/>
              <a:gd name="connsiteY13" fmla="*/ 1240167 h 1747850"/>
              <a:gd name="connsiteX14" fmla="*/ 5093970 w 5769013"/>
              <a:gd name="connsiteY14" fmla="*/ 1311605 h 1747850"/>
              <a:gd name="connsiteX15" fmla="*/ 4958715 w 5769013"/>
              <a:gd name="connsiteY15" fmla="*/ 1229690 h 1747850"/>
              <a:gd name="connsiteX16" fmla="*/ 4588193 w 5769013"/>
              <a:gd name="connsiteY16" fmla="*/ 867740 h 1747850"/>
              <a:gd name="connsiteX17" fmla="*/ 4558665 w 5769013"/>
              <a:gd name="connsiteY17" fmla="*/ 823925 h 1747850"/>
              <a:gd name="connsiteX18" fmla="*/ 4413885 w 5769013"/>
              <a:gd name="connsiteY18" fmla="*/ 633425 h 1747850"/>
              <a:gd name="connsiteX19" fmla="*/ 4019550 w 5769013"/>
              <a:gd name="connsiteY19" fmla="*/ 540080 h 1747850"/>
              <a:gd name="connsiteX20" fmla="*/ 3741420 w 5769013"/>
              <a:gd name="connsiteY20" fmla="*/ 601040 h 1747850"/>
              <a:gd name="connsiteX21" fmla="*/ 3560445 w 5769013"/>
              <a:gd name="connsiteY21" fmla="*/ 615327 h 1747850"/>
              <a:gd name="connsiteX22" fmla="*/ 2866073 w 5769013"/>
              <a:gd name="connsiteY22" fmla="*/ 592467 h 1747850"/>
              <a:gd name="connsiteX23" fmla="*/ 2697480 w 5769013"/>
              <a:gd name="connsiteY23" fmla="*/ 609612 h 1747850"/>
              <a:gd name="connsiteX24" fmla="*/ 2586038 w 5769013"/>
              <a:gd name="connsiteY24" fmla="*/ 699147 h 1747850"/>
              <a:gd name="connsiteX25" fmla="*/ 2509838 w 5769013"/>
              <a:gd name="connsiteY25" fmla="*/ 750582 h 1747850"/>
              <a:gd name="connsiteX26" fmla="*/ 2319338 w 5769013"/>
              <a:gd name="connsiteY26" fmla="*/ 782015 h 1747850"/>
              <a:gd name="connsiteX27" fmla="*/ 1937385 w 5769013"/>
              <a:gd name="connsiteY27" fmla="*/ 827735 h 1747850"/>
              <a:gd name="connsiteX28" fmla="*/ 1654493 w 5769013"/>
              <a:gd name="connsiteY28" fmla="*/ 780110 h 1747850"/>
              <a:gd name="connsiteX29" fmla="*/ 1333793 w 5769013"/>
              <a:gd name="connsiteY29" fmla="*/ 677533 h 1747850"/>
              <a:gd name="connsiteX30" fmla="*/ 894398 w 5769013"/>
              <a:gd name="connsiteY30" fmla="*/ 783920 h 1747850"/>
              <a:gd name="connsiteX31" fmla="*/ 288608 w 5769013"/>
              <a:gd name="connsiteY31" fmla="*/ 1232547 h 1747850"/>
              <a:gd name="connsiteX32" fmla="*/ 0 w 5769013"/>
              <a:gd name="connsiteY32" fmla="*/ 1747850 h 1747850"/>
              <a:gd name="connsiteX33" fmla="*/ 5497830 w 5769013"/>
              <a:gd name="connsiteY33" fmla="*/ 1747850 h 1747850"/>
              <a:gd name="connsiteX34" fmla="*/ 5513070 w 5769013"/>
              <a:gd name="connsiteY34" fmla="*/ 1731657 h 174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769013" h="1747850">
                <a:moveTo>
                  <a:pt x="5513070" y="1731657"/>
                </a:moveTo>
                <a:cubicBezTo>
                  <a:pt x="5597843" y="1635455"/>
                  <a:pt x="5674995" y="1534490"/>
                  <a:pt x="5724525" y="1415427"/>
                </a:cubicBezTo>
                <a:cubicBezTo>
                  <a:pt x="5785485" y="1267790"/>
                  <a:pt x="5785485" y="1122057"/>
                  <a:pt x="5714048" y="978230"/>
                </a:cubicBezTo>
                <a:cubicBezTo>
                  <a:pt x="5679758" y="909650"/>
                  <a:pt x="5645468" y="841070"/>
                  <a:pt x="5607368" y="775347"/>
                </a:cubicBezTo>
                <a:cubicBezTo>
                  <a:pt x="5586413" y="738200"/>
                  <a:pt x="5569268" y="700100"/>
                  <a:pt x="5571173" y="656285"/>
                </a:cubicBezTo>
                <a:cubicBezTo>
                  <a:pt x="5571173" y="650570"/>
                  <a:pt x="5571173" y="644855"/>
                  <a:pt x="5570220" y="640092"/>
                </a:cubicBezTo>
                <a:cubicBezTo>
                  <a:pt x="5524500" y="457212"/>
                  <a:pt x="5491163" y="269570"/>
                  <a:pt x="5384483" y="107645"/>
                </a:cubicBezTo>
                <a:cubicBezTo>
                  <a:pt x="5350193" y="54305"/>
                  <a:pt x="5223510" y="-8560"/>
                  <a:pt x="5161598" y="965"/>
                </a:cubicBezTo>
                <a:cubicBezTo>
                  <a:pt x="5117783" y="7632"/>
                  <a:pt x="5092065" y="51447"/>
                  <a:pt x="5103495" y="99072"/>
                </a:cubicBezTo>
                <a:cubicBezTo>
                  <a:pt x="5111115" y="133362"/>
                  <a:pt x="5133023" y="159080"/>
                  <a:pt x="5159693" y="179082"/>
                </a:cubicBezTo>
                <a:cubicBezTo>
                  <a:pt x="5261610" y="257187"/>
                  <a:pt x="5292090" y="365772"/>
                  <a:pt x="5288280" y="487692"/>
                </a:cubicBezTo>
                <a:cubicBezTo>
                  <a:pt x="5283518" y="664857"/>
                  <a:pt x="5290185" y="840117"/>
                  <a:pt x="5365433" y="1005852"/>
                </a:cubicBezTo>
                <a:cubicBezTo>
                  <a:pt x="5368290" y="1013472"/>
                  <a:pt x="5371148" y="1020140"/>
                  <a:pt x="5373053" y="1027760"/>
                </a:cubicBezTo>
                <a:cubicBezTo>
                  <a:pt x="5398770" y="1103960"/>
                  <a:pt x="5409248" y="1174445"/>
                  <a:pt x="5343525" y="1240167"/>
                </a:cubicBezTo>
                <a:cubicBezTo>
                  <a:pt x="5272088" y="1312557"/>
                  <a:pt x="5193030" y="1341132"/>
                  <a:pt x="5093970" y="1311605"/>
                </a:cubicBezTo>
                <a:cubicBezTo>
                  <a:pt x="5042535" y="1295412"/>
                  <a:pt x="4996815" y="1266837"/>
                  <a:pt x="4958715" y="1229690"/>
                </a:cubicBezTo>
                <a:cubicBezTo>
                  <a:pt x="4833938" y="1109675"/>
                  <a:pt x="4711065" y="988707"/>
                  <a:pt x="4588193" y="867740"/>
                </a:cubicBezTo>
                <a:cubicBezTo>
                  <a:pt x="4575810" y="855357"/>
                  <a:pt x="4564380" y="841070"/>
                  <a:pt x="4558665" y="823925"/>
                </a:cubicBezTo>
                <a:cubicBezTo>
                  <a:pt x="4531995" y="743915"/>
                  <a:pt x="4471988" y="689622"/>
                  <a:pt x="4413885" y="633425"/>
                </a:cubicBezTo>
                <a:cubicBezTo>
                  <a:pt x="4300538" y="522935"/>
                  <a:pt x="4164330" y="517220"/>
                  <a:pt x="4019550" y="540080"/>
                </a:cubicBezTo>
                <a:cubicBezTo>
                  <a:pt x="3925253" y="554367"/>
                  <a:pt x="3830955" y="569607"/>
                  <a:pt x="3741420" y="601040"/>
                </a:cubicBezTo>
                <a:cubicBezTo>
                  <a:pt x="3682365" y="621042"/>
                  <a:pt x="3621405" y="617232"/>
                  <a:pt x="3560445" y="615327"/>
                </a:cubicBezTo>
                <a:cubicBezTo>
                  <a:pt x="3328988" y="603897"/>
                  <a:pt x="3098483" y="581990"/>
                  <a:pt x="2866073" y="592467"/>
                </a:cubicBezTo>
                <a:cubicBezTo>
                  <a:pt x="2809875" y="595325"/>
                  <a:pt x="2752725" y="598182"/>
                  <a:pt x="2697480" y="609612"/>
                </a:cubicBezTo>
                <a:cubicBezTo>
                  <a:pt x="2646045" y="621042"/>
                  <a:pt x="2605088" y="645807"/>
                  <a:pt x="2586038" y="699147"/>
                </a:cubicBezTo>
                <a:cubicBezTo>
                  <a:pt x="2573655" y="735342"/>
                  <a:pt x="2542223" y="744867"/>
                  <a:pt x="2509838" y="750582"/>
                </a:cubicBezTo>
                <a:cubicBezTo>
                  <a:pt x="2446973" y="762965"/>
                  <a:pt x="2383155" y="771537"/>
                  <a:pt x="2319338" y="782015"/>
                </a:cubicBezTo>
                <a:cubicBezTo>
                  <a:pt x="2192655" y="803922"/>
                  <a:pt x="2065973" y="824877"/>
                  <a:pt x="1937385" y="827735"/>
                </a:cubicBezTo>
                <a:cubicBezTo>
                  <a:pt x="1839278" y="829640"/>
                  <a:pt x="1755092" y="805144"/>
                  <a:pt x="1654493" y="780110"/>
                </a:cubicBezTo>
                <a:cubicBezTo>
                  <a:pt x="1553894" y="755076"/>
                  <a:pt x="1435711" y="687058"/>
                  <a:pt x="1333793" y="677533"/>
                </a:cubicBezTo>
                <a:cubicBezTo>
                  <a:pt x="1170916" y="663245"/>
                  <a:pt x="1068595" y="691418"/>
                  <a:pt x="894398" y="783920"/>
                </a:cubicBezTo>
                <a:cubicBezTo>
                  <a:pt x="720201" y="876422"/>
                  <a:pt x="446722" y="1024902"/>
                  <a:pt x="288608" y="1232547"/>
                </a:cubicBezTo>
                <a:cubicBezTo>
                  <a:pt x="167640" y="1389710"/>
                  <a:pt x="78105" y="1565922"/>
                  <a:pt x="0" y="1747850"/>
                </a:cubicBezTo>
                <a:lnTo>
                  <a:pt x="5497830" y="1747850"/>
                </a:lnTo>
                <a:cubicBezTo>
                  <a:pt x="5502593" y="1743087"/>
                  <a:pt x="5508308" y="1737372"/>
                  <a:pt x="5513070" y="1731657"/>
                </a:cubicBezTo>
                <a:close/>
              </a:path>
            </a:pathLst>
          </a:custGeom>
          <a:solidFill>
            <a:schemeClr val="accent1"/>
          </a:solidFill>
          <a:ln w="9525" cap="flat">
            <a:noFill/>
            <a:prstDash val="solid"/>
            <a:miter/>
          </a:ln>
        </p:spPr>
        <p:txBody>
          <a:bodyPr rtlCol="0" anchor="ctr"/>
          <a:lstStyle/>
          <a:p>
            <a:endParaRPr lang="en-US"/>
          </a:p>
        </p:txBody>
      </p:sp>
      <p:grpSp>
        <p:nvGrpSpPr>
          <p:cNvPr id="30" name="Group 29">
            <a:extLst>
              <a:ext uri="{FF2B5EF4-FFF2-40B4-BE49-F238E27FC236}">
                <a16:creationId xmlns:a16="http://schemas.microsoft.com/office/drawing/2014/main" id="{A36B4DA4-402E-40C2-92E9-5362D3DA8E4E}"/>
              </a:ext>
            </a:extLst>
          </p:cNvPr>
          <p:cNvGrpSpPr/>
          <p:nvPr/>
        </p:nvGrpSpPr>
        <p:grpSpPr>
          <a:xfrm>
            <a:off x="2048260" y="2016749"/>
            <a:ext cx="3581511" cy="668638"/>
            <a:chOff x="1280970" y="2069669"/>
            <a:chExt cx="3198831" cy="668638"/>
          </a:xfrm>
        </p:grpSpPr>
        <p:sp>
          <p:nvSpPr>
            <p:cNvPr id="31" name="TextBox 30">
              <a:extLst>
                <a:ext uri="{FF2B5EF4-FFF2-40B4-BE49-F238E27FC236}">
                  <a16:creationId xmlns:a16="http://schemas.microsoft.com/office/drawing/2014/main" id="{3A712D13-37DD-4556-920A-54980FE1A5C6}"/>
                </a:ext>
              </a:extLst>
            </p:cNvPr>
            <p:cNvSpPr txBox="1"/>
            <p:nvPr/>
          </p:nvSpPr>
          <p:spPr>
            <a:xfrm>
              <a:off x="1280970" y="2069669"/>
              <a:ext cx="3198831" cy="276999"/>
            </a:xfrm>
            <a:prstGeom prst="rect">
              <a:avLst/>
            </a:prstGeom>
            <a:noFill/>
          </p:spPr>
          <p:txBody>
            <a:bodyPr wrap="square" rtlCol="0" anchor="ctr">
              <a:spAutoFit/>
            </a:bodyPr>
            <a:lstStyle/>
            <a:p>
              <a:r>
                <a:rPr lang="en-US" altLang="ko-KR" sz="1200" b="1" dirty="0">
                  <a:solidFill>
                    <a:schemeClr val="bg1"/>
                  </a:solidFill>
                  <a:cs typeface="Arial" pitchFamily="34" charset="0"/>
                </a:rPr>
                <a:t>Trends</a:t>
              </a:r>
              <a:endParaRPr lang="ko-KR" altLang="en-US" sz="1200" b="1" dirty="0">
                <a:solidFill>
                  <a:schemeClr val="bg1"/>
                </a:solidFill>
                <a:cs typeface="Arial" pitchFamily="34" charset="0"/>
              </a:endParaRPr>
            </a:p>
          </p:txBody>
        </p:sp>
        <p:sp>
          <p:nvSpPr>
            <p:cNvPr id="32" name="TextBox 31">
              <a:extLst>
                <a:ext uri="{FF2B5EF4-FFF2-40B4-BE49-F238E27FC236}">
                  <a16:creationId xmlns:a16="http://schemas.microsoft.com/office/drawing/2014/main" id="{5EA1B638-5591-4B2E-9F22-6BE35BF4F5BF}"/>
                </a:ext>
              </a:extLst>
            </p:cNvPr>
            <p:cNvSpPr txBox="1"/>
            <p:nvPr/>
          </p:nvSpPr>
          <p:spPr>
            <a:xfrm>
              <a:off x="1280970" y="2276642"/>
              <a:ext cx="3175969" cy="461665"/>
            </a:xfrm>
            <a:prstGeom prst="rect">
              <a:avLst/>
            </a:prstGeom>
            <a:noFill/>
          </p:spPr>
          <p:txBody>
            <a:bodyPr wrap="square" rtlCol="0">
              <a:spAutoFit/>
            </a:bodyPr>
            <a:lstStyle/>
            <a:p>
              <a:r>
                <a:rPr lang="en-US" sz="1200" dirty="0">
                  <a:solidFill>
                    <a:schemeClr val="bg1"/>
                  </a:solidFill>
                </a:rPr>
                <a:t>To Identify Positive and Negative  Trends</a:t>
              </a:r>
            </a:p>
            <a:p>
              <a:endParaRPr lang="ko-KR" altLang="en-US" sz="1200" dirty="0">
                <a:solidFill>
                  <a:schemeClr val="bg1"/>
                </a:solidFill>
                <a:cs typeface="Arial" pitchFamily="34" charset="0"/>
              </a:endParaRPr>
            </a:p>
          </p:txBody>
        </p:sp>
      </p:grpSp>
      <p:grpSp>
        <p:nvGrpSpPr>
          <p:cNvPr id="33" name="Group 32">
            <a:extLst>
              <a:ext uri="{FF2B5EF4-FFF2-40B4-BE49-F238E27FC236}">
                <a16:creationId xmlns:a16="http://schemas.microsoft.com/office/drawing/2014/main" id="{7884FC4D-974A-4C53-B175-ADA7D738C8C4}"/>
              </a:ext>
            </a:extLst>
          </p:cNvPr>
          <p:cNvGrpSpPr/>
          <p:nvPr/>
        </p:nvGrpSpPr>
        <p:grpSpPr>
          <a:xfrm>
            <a:off x="2048263" y="3076662"/>
            <a:ext cx="3590043" cy="668638"/>
            <a:chOff x="1273350" y="2938497"/>
            <a:chExt cx="3206451" cy="668638"/>
          </a:xfrm>
        </p:grpSpPr>
        <p:sp>
          <p:nvSpPr>
            <p:cNvPr id="34" name="TextBox 33">
              <a:extLst>
                <a:ext uri="{FF2B5EF4-FFF2-40B4-BE49-F238E27FC236}">
                  <a16:creationId xmlns:a16="http://schemas.microsoft.com/office/drawing/2014/main" id="{61C722C9-5673-4D24-8A34-3529EA329E1A}"/>
                </a:ext>
              </a:extLst>
            </p:cNvPr>
            <p:cNvSpPr txBox="1"/>
            <p:nvPr/>
          </p:nvSpPr>
          <p:spPr>
            <a:xfrm>
              <a:off x="1273350" y="2938497"/>
              <a:ext cx="3198831" cy="276999"/>
            </a:xfrm>
            <a:prstGeom prst="rect">
              <a:avLst/>
            </a:prstGeom>
            <a:noFill/>
          </p:spPr>
          <p:txBody>
            <a:bodyPr wrap="square" rtlCol="0" anchor="ctr">
              <a:spAutoFit/>
            </a:bodyPr>
            <a:lstStyle/>
            <a:p>
              <a:r>
                <a:rPr lang="en-SG" altLang="ko-KR" sz="1200" b="1" dirty="0">
                  <a:solidFill>
                    <a:schemeClr val="bg1"/>
                  </a:solidFill>
                  <a:cs typeface="Arial" pitchFamily="34" charset="0"/>
                </a:rPr>
                <a:t>Seasonality</a:t>
              </a:r>
              <a:endParaRPr lang="ko-KR" altLang="en-US" sz="1200" b="1" dirty="0">
                <a:solidFill>
                  <a:schemeClr val="bg1"/>
                </a:solidFill>
                <a:cs typeface="Arial" pitchFamily="34" charset="0"/>
              </a:endParaRPr>
            </a:p>
          </p:txBody>
        </p:sp>
        <p:sp>
          <p:nvSpPr>
            <p:cNvPr id="35" name="TextBox 34">
              <a:extLst>
                <a:ext uri="{FF2B5EF4-FFF2-40B4-BE49-F238E27FC236}">
                  <a16:creationId xmlns:a16="http://schemas.microsoft.com/office/drawing/2014/main" id="{10DADEA8-50CF-4236-BD4D-8747A7593EF6}"/>
                </a:ext>
              </a:extLst>
            </p:cNvPr>
            <p:cNvSpPr txBox="1"/>
            <p:nvPr/>
          </p:nvSpPr>
          <p:spPr>
            <a:xfrm>
              <a:off x="1273350" y="3145470"/>
              <a:ext cx="3206451" cy="461665"/>
            </a:xfrm>
            <a:prstGeom prst="rect">
              <a:avLst/>
            </a:prstGeom>
            <a:noFill/>
          </p:spPr>
          <p:txBody>
            <a:bodyPr wrap="square" rtlCol="0">
              <a:spAutoFit/>
            </a:bodyPr>
            <a:lstStyle/>
            <a:p>
              <a:r>
                <a:rPr lang="en-US" sz="1200" dirty="0">
                  <a:solidFill>
                    <a:schemeClr val="bg1"/>
                  </a:solidFill>
                </a:rPr>
                <a:t>Showcases patterns that repeat at regular internals</a:t>
              </a:r>
              <a:endParaRPr lang="ko-KR" altLang="en-US" sz="1200" dirty="0">
                <a:solidFill>
                  <a:schemeClr val="bg1"/>
                </a:solidFill>
                <a:cs typeface="Arial" pitchFamily="34" charset="0"/>
              </a:endParaRPr>
            </a:p>
          </p:txBody>
        </p:sp>
      </p:grpSp>
      <p:grpSp>
        <p:nvGrpSpPr>
          <p:cNvPr id="36" name="Group 35">
            <a:extLst>
              <a:ext uri="{FF2B5EF4-FFF2-40B4-BE49-F238E27FC236}">
                <a16:creationId xmlns:a16="http://schemas.microsoft.com/office/drawing/2014/main" id="{34184F21-E74D-4C3C-B0E4-415839FC5E5F}"/>
              </a:ext>
            </a:extLst>
          </p:cNvPr>
          <p:cNvGrpSpPr/>
          <p:nvPr/>
        </p:nvGrpSpPr>
        <p:grpSpPr>
          <a:xfrm>
            <a:off x="2048260" y="4136570"/>
            <a:ext cx="3581511" cy="853305"/>
            <a:chOff x="1265730" y="3788973"/>
            <a:chExt cx="3198831" cy="853305"/>
          </a:xfrm>
        </p:grpSpPr>
        <p:sp>
          <p:nvSpPr>
            <p:cNvPr id="37" name="TextBox 36">
              <a:extLst>
                <a:ext uri="{FF2B5EF4-FFF2-40B4-BE49-F238E27FC236}">
                  <a16:creationId xmlns:a16="http://schemas.microsoft.com/office/drawing/2014/main" id="{F7FF512E-565E-45A3-8704-588E802B50AC}"/>
                </a:ext>
              </a:extLst>
            </p:cNvPr>
            <p:cNvSpPr txBox="1"/>
            <p:nvPr/>
          </p:nvSpPr>
          <p:spPr>
            <a:xfrm>
              <a:off x="1265730" y="3788973"/>
              <a:ext cx="3198831" cy="276999"/>
            </a:xfrm>
            <a:prstGeom prst="rect">
              <a:avLst/>
            </a:prstGeom>
            <a:noFill/>
          </p:spPr>
          <p:txBody>
            <a:bodyPr wrap="square" rtlCol="0" anchor="ctr">
              <a:spAutoFit/>
            </a:bodyPr>
            <a:lstStyle/>
            <a:p>
              <a:r>
                <a:rPr lang="en-US" altLang="ko-KR" sz="1200" b="1" dirty="0">
                  <a:solidFill>
                    <a:schemeClr val="bg1"/>
                  </a:solidFill>
                  <a:cs typeface="Arial" pitchFamily="34" charset="0"/>
                </a:rPr>
                <a:t>Cyclicality</a:t>
              </a:r>
              <a:endParaRPr lang="ko-KR" altLang="en-US" sz="1200" b="1" dirty="0">
                <a:solidFill>
                  <a:schemeClr val="bg1"/>
                </a:solidFill>
                <a:cs typeface="Arial" pitchFamily="34" charset="0"/>
              </a:endParaRPr>
            </a:p>
          </p:txBody>
        </p:sp>
        <p:sp>
          <p:nvSpPr>
            <p:cNvPr id="38" name="TextBox 37">
              <a:extLst>
                <a:ext uri="{FF2B5EF4-FFF2-40B4-BE49-F238E27FC236}">
                  <a16:creationId xmlns:a16="http://schemas.microsoft.com/office/drawing/2014/main" id="{978E6C7E-8E41-48CF-AA7A-4B8C70AF75AE}"/>
                </a:ext>
              </a:extLst>
            </p:cNvPr>
            <p:cNvSpPr txBox="1"/>
            <p:nvPr/>
          </p:nvSpPr>
          <p:spPr>
            <a:xfrm>
              <a:off x="1265730" y="3995947"/>
              <a:ext cx="3198831" cy="646331"/>
            </a:xfrm>
            <a:prstGeom prst="rect">
              <a:avLst/>
            </a:prstGeom>
            <a:noFill/>
          </p:spPr>
          <p:txBody>
            <a:bodyPr wrap="square" rtlCol="0">
              <a:spAutoFit/>
            </a:bodyPr>
            <a:lstStyle/>
            <a:p>
              <a:r>
                <a:rPr lang="en-US" sz="1200" dirty="0">
                  <a:solidFill>
                    <a:schemeClr val="bg1"/>
                  </a:solidFill>
                </a:rPr>
                <a:t>Is where there is a repeating pattern but no fixed period </a:t>
              </a:r>
            </a:p>
            <a:p>
              <a:endParaRPr lang="ko-KR" altLang="en-US" sz="1200" dirty="0">
                <a:solidFill>
                  <a:schemeClr val="bg1"/>
                </a:solidFill>
                <a:cs typeface="Arial" pitchFamily="34" charset="0"/>
              </a:endParaRPr>
            </a:p>
          </p:txBody>
        </p:sp>
      </p:grpSp>
      <p:grpSp>
        <p:nvGrpSpPr>
          <p:cNvPr id="39" name="Group 38">
            <a:extLst>
              <a:ext uri="{FF2B5EF4-FFF2-40B4-BE49-F238E27FC236}">
                <a16:creationId xmlns:a16="http://schemas.microsoft.com/office/drawing/2014/main" id="{2BE21E8C-8A25-427D-8236-4D1A70AB0252}"/>
              </a:ext>
            </a:extLst>
          </p:cNvPr>
          <p:cNvGrpSpPr/>
          <p:nvPr/>
        </p:nvGrpSpPr>
        <p:grpSpPr>
          <a:xfrm>
            <a:off x="2048260" y="5196494"/>
            <a:ext cx="2888106" cy="1707384"/>
            <a:chOff x="1258110" y="4650181"/>
            <a:chExt cx="3221691" cy="1707384"/>
          </a:xfrm>
        </p:grpSpPr>
        <p:sp>
          <p:nvSpPr>
            <p:cNvPr id="40" name="TextBox 39">
              <a:extLst>
                <a:ext uri="{FF2B5EF4-FFF2-40B4-BE49-F238E27FC236}">
                  <a16:creationId xmlns:a16="http://schemas.microsoft.com/office/drawing/2014/main" id="{36798AF8-6463-4147-B73E-30F370060357}"/>
                </a:ext>
              </a:extLst>
            </p:cNvPr>
            <p:cNvSpPr txBox="1"/>
            <p:nvPr/>
          </p:nvSpPr>
          <p:spPr>
            <a:xfrm>
              <a:off x="1258110" y="4650181"/>
              <a:ext cx="3198831" cy="276999"/>
            </a:xfrm>
            <a:prstGeom prst="rect">
              <a:avLst/>
            </a:prstGeom>
            <a:noFill/>
          </p:spPr>
          <p:txBody>
            <a:bodyPr wrap="square" rtlCol="0" anchor="ctr">
              <a:spAutoFit/>
            </a:bodyPr>
            <a:lstStyle/>
            <a:p>
              <a:r>
                <a:rPr lang="en-SG" altLang="ko-KR" sz="1200" b="1" dirty="0">
                  <a:solidFill>
                    <a:schemeClr val="bg1"/>
                  </a:solidFill>
                  <a:cs typeface="Arial" pitchFamily="34" charset="0"/>
                </a:rPr>
                <a:t>White Noise </a:t>
              </a:r>
              <a:endParaRPr lang="ko-KR" altLang="en-US" sz="1200" b="1" dirty="0">
                <a:solidFill>
                  <a:schemeClr val="bg1"/>
                </a:solidFill>
                <a:cs typeface="Arial" pitchFamily="34" charset="0"/>
              </a:endParaRPr>
            </a:p>
          </p:txBody>
        </p:sp>
        <p:sp>
          <p:nvSpPr>
            <p:cNvPr id="41" name="TextBox 40">
              <a:extLst>
                <a:ext uri="{FF2B5EF4-FFF2-40B4-BE49-F238E27FC236}">
                  <a16:creationId xmlns:a16="http://schemas.microsoft.com/office/drawing/2014/main" id="{02796604-EDF1-4B38-903E-A11AA240F861}"/>
                </a:ext>
              </a:extLst>
            </p:cNvPr>
            <p:cNvSpPr txBox="1"/>
            <p:nvPr/>
          </p:nvSpPr>
          <p:spPr>
            <a:xfrm>
              <a:off x="1258110" y="4857154"/>
              <a:ext cx="3221691" cy="1500411"/>
            </a:xfrm>
            <a:prstGeom prst="rect">
              <a:avLst/>
            </a:prstGeom>
            <a:noFill/>
          </p:spPr>
          <p:txBody>
            <a:bodyPr wrap="square" rtlCol="0">
              <a:spAutoFit/>
            </a:bodyPr>
            <a:lstStyle/>
            <a:p>
              <a:r>
                <a:rPr lang="en-US" sz="1200" dirty="0">
                  <a:solidFill>
                    <a:schemeClr val="bg1"/>
                  </a:solidFill>
                </a:rPr>
                <a:t>is a series of measurements where each value is uncorrelated with previous values </a:t>
              </a:r>
            </a:p>
            <a:p>
              <a:r>
                <a:rPr lang="en-US" sz="1000" dirty="0">
                  <a:solidFill>
                    <a:schemeClr val="bg1"/>
                  </a:solidFill>
                </a:rPr>
                <a:t>(LIKE AN OUTCOME ON A COIN FLIP, WHERE  there is no relation from the previous flip to the current flip )</a:t>
              </a:r>
            </a:p>
            <a:p>
              <a:endParaRPr lang="en-US" sz="1200" dirty="0">
                <a:solidFill>
                  <a:schemeClr val="bg1"/>
                </a:solidFill>
              </a:endParaRPr>
            </a:p>
            <a:p>
              <a:endParaRPr lang="en-US" sz="1200" dirty="0">
                <a:solidFill>
                  <a:schemeClr val="bg1"/>
                </a:solidFill>
              </a:endParaRPr>
            </a:p>
          </p:txBody>
        </p:sp>
      </p:grpSp>
      <p:cxnSp>
        <p:nvCxnSpPr>
          <p:cNvPr id="47" name="Straight Connector 46">
            <a:extLst>
              <a:ext uri="{FF2B5EF4-FFF2-40B4-BE49-F238E27FC236}">
                <a16:creationId xmlns:a16="http://schemas.microsoft.com/office/drawing/2014/main" id="{081261BD-BDB7-4D4A-A4F6-6A809897C094}"/>
              </a:ext>
            </a:extLst>
          </p:cNvPr>
          <p:cNvCxnSpPr/>
          <p:nvPr/>
        </p:nvCxnSpPr>
        <p:spPr>
          <a:xfrm flipV="1">
            <a:off x="8822532" y="3959128"/>
            <a:ext cx="11363" cy="1800000"/>
          </a:xfrm>
          <a:prstGeom prst="line">
            <a:avLst/>
          </a:prstGeom>
          <a:ln w="25400">
            <a:solidFill>
              <a:schemeClr val="accent1"/>
            </a:solidFill>
            <a:tailEnd type="oval" w="lg" len="lg"/>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9CE79B0-3B35-44EC-B9D5-50ADA6751195}"/>
              </a:ext>
            </a:extLst>
          </p:cNvPr>
          <p:cNvSpPr/>
          <p:nvPr/>
        </p:nvSpPr>
        <p:spPr>
          <a:xfrm>
            <a:off x="10171538" y="5775089"/>
            <a:ext cx="1656184" cy="360040"/>
          </a:xfrm>
          <a:prstGeom prst="rect">
            <a:avLst/>
          </a:prstGeom>
          <a:solidFill>
            <a:schemeClr val="accent1"/>
          </a:solidFill>
          <a:ln>
            <a:noFill/>
          </a:ln>
          <a:scene3d>
            <a:camera prst="orthographicFront">
              <a:rot lat="297669" lon="18624798" rev="52620"/>
            </a:camera>
            <a:lightRig rig="threePt" dir="t">
              <a:rot lat="0" lon="0" rev="1800000"/>
            </a:lightRig>
          </a:scene3d>
          <a:sp3d extrusionH="2171700">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58" name="Group 57">
            <a:extLst>
              <a:ext uri="{FF2B5EF4-FFF2-40B4-BE49-F238E27FC236}">
                <a16:creationId xmlns:a16="http://schemas.microsoft.com/office/drawing/2014/main" id="{639767A0-7395-4C53-A820-DF6C40A54689}"/>
              </a:ext>
            </a:extLst>
          </p:cNvPr>
          <p:cNvGrpSpPr/>
          <p:nvPr/>
        </p:nvGrpSpPr>
        <p:grpSpPr>
          <a:xfrm>
            <a:off x="8995009" y="3852769"/>
            <a:ext cx="2008579" cy="753475"/>
            <a:chOff x="4965552" y="1709492"/>
            <a:chExt cx="1380412" cy="753475"/>
          </a:xfrm>
        </p:grpSpPr>
        <p:sp>
          <p:nvSpPr>
            <p:cNvPr id="59" name="TextBox 58">
              <a:extLst>
                <a:ext uri="{FF2B5EF4-FFF2-40B4-BE49-F238E27FC236}">
                  <a16:creationId xmlns:a16="http://schemas.microsoft.com/office/drawing/2014/main" id="{BF1CE586-6430-4F2C-85AA-E29E7BA253CD}"/>
                </a:ext>
              </a:extLst>
            </p:cNvPr>
            <p:cNvSpPr txBox="1"/>
            <p:nvPr/>
          </p:nvSpPr>
          <p:spPr>
            <a:xfrm>
              <a:off x="4965552" y="2001302"/>
              <a:ext cx="1374974" cy="461665"/>
            </a:xfrm>
            <a:prstGeom prst="rect">
              <a:avLst/>
            </a:prstGeom>
            <a:noFill/>
          </p:spPr>
          <p:txBody>
            <a:bodyPr wrap="square" rtlCol="0">
              <a:spAutoFit/>
            </a:bodyPr>
            <a:lstStyle/>
            <a:p>
              <a:r>
                <a:rPr lang="en-US" sz="1200" dirty="0">
                  <a:solidFill>
                    <a:schemeClr val="bg1"/>
                  </a:solidFill>
                </a:rPr>
                <a:t>The distribution of the data doesn't change with time.</a:t>
              </a:r>
              <a:endParaRPr lang="ko-KR" altLang="en-US" sz="1200" dirty="0">
                <a:solidFill>
                  <a:schemeClr val="tx1">
                    <a:lumMod val="75000"/>
                    <a:lumOff val="25000"/>
                  </a:schemeClr>
                </a:solidFill>
                <a:cs typeface="Arial" pitchFamily="34" charset="0"/>
              </a:endParaRPr>
            </a:p>
          </p:txBody>
        </p:sp>
        <p:sp>
          <p:nvSpPr>
            <p:cNvPr id="60" name="TextBox 59">
              <a:extLst>
                <a:ext uri="{FF2B5EF4-FFF2-40B4-BE49-F238E27FC236}">
                  <a16:creationId xmlns:a16="http://schemas.microsoft.com/office/drawing/2014/main" id="{27EE11E5-8F10-4B49-B80A-8DF00E51E9A4}"/>
                </a:ext>
              </a:extLst>
            </p:cNvPr>
            <p:cNvSpPr txBox="1"/>
            <p:nvPr/>
          </p:nvSpPr>
          <p:spPr>
            <a:xfrm>
              <a:off x="4970990" y="1709492"/>
              <a:ext cx="1374974" cy="307777"/>
            </a:xfrm>
            <a:prstGeom prst="rect">
              <a:avLst/>
            </a:prstGeom>
            <a:noFill/>
          </p:spPr>
          <p:txBody>
            <a:bodyPr wrap="square" rtlCol="0">
              <a:spAutoFit/>
            </a:bodyPr>
            <a:lstStyle/>
            <a:p>
              <a:r>
                <a:rPr lang="en-US" altLang="ko-KR" sz="1400" b="1" dirty="0">
                  <a:solidFill>
                    <a:schemeClr val="bg1"/>
                  </a:solidFill>
                  <a:cs typeface="Arial" pitchFamily="34" charset="0"/>
                </a:rPr>
                <a:t>Stationarity</a:t>
              </a:r>
              <a:endParaRPr lang="ko-KR" altLang="en-US" sz="1400" b="1" dirty="0">
                <a:solidFill>
                  <a:schemeClr val="bg1"/>
                </a:solidFill>
                <a:cs typeface="Arial" pitchFamily="34" charset="0"/>
              </a:endParaRPr>
            </a:p>
          </p:txBody>
        </p:sp>
      </p:grpSp>
      <p:sp>
        <p:nvSpPr>
          <p:cNvPr id="4" name="TextBox 3">
            <a:extLst>
              <a:ext uri="{FF2B5EF4-FFF2-40B4-BE49-F238E27FC236}">
                <a16:creationId xmlns:a16="http://schemas.microsoft.com/office/drawing/2014/main" id="{45483919-CF40-40BF-B7A4-F952EA3387AC}"/>
              </a:ext>
            </a:extLst>
          </p:cNvPr>
          <p:cNvSpPr txBox="1"/>
          <p:nvPr/>
        </p:nvSpPr>
        <p:spPr>
          <a:xfrm>
            <a:off x="9025725" y="4784445"/>
            <a:ext cx="3202094" cy="738664"/>
          </a:xfrm>
          <a:prstGeom prst="rect">
            <a:avLst/>
          </a:prstGeom>
          <a:noFill/>
        </p:spPr>
        <p:txBody>
          <a:bodyPr wrap="square" rtlCol="0">
            <a:spAutoFit/>
          </a:bodyPr>
          <a:lstStyle/>
          <a:p>
            <a:r>
              <a:rPr lang="en-US" sz="1400" dirty="0">
                <a:solidFill>
                  <a:schemeClr val="bg1"/>
                </a:solidFill>
              </a:rPr>
              <a:t>1) The Trend Stationary  has to be 0</a:t>
            </a:r>
          </a:p>
          <a:p>
            <a:r>
              <a:rPr lang="en-US" sz="1400" dirty="0">
                <a:solidFill>
                  <a:schemeClr val="bg1"/>
                </a:solidFill>
              </a:rPr>
              <a:t>2) Variance is constant </a:t>
            </a:r>
          </a:p>
          <a:p>
            <a:r>
              <a:rPr lang="en-US" sz="1400" dirty="0">
                <a:solidFill>
                  <a:schemeClr val="bg1"/>
                </a:solidFill>
              </a:rPr>
              <a:t>3) Auto-</a:t>
            </a:r>
            <a:r>
              <a:rPr lang="en-US" sz="1400" dirty="0" err="1">
                <a:solidFill>
                  <a:schemeClr val="bg1"/>
                </a:solidFill>
              </a:rPr>
              <a:t>corellation</a:t>
            </a:r>
            <a:r>
              <a:rPr lang="en-US" sz="1400" dirty="0">
                <a:solidFill>
                  <a:schemeClr val="bg1"/>
                </a:solidFill>
              </a:rPr>
              <a:t> is constant</a:t>
            </a:r>
            <a:endParaRPr lang="en-SG" sz="1400" dirty="0">
              <a:solidFill>
                <a:schemeClr val="bg1"/>
              </a:solidFill>
            </a:endParaRPr>
          </a:p>
        </p:txBody>
      </p:sp>
    </p:spTree>
    <p:extLst>
      <p:ext uri="{BB962C8B-B14F-4D97-AF65-F5344CB8AC3E}">
        <p14:creationId xmlns:p14="http://schemas.microsoft.com/office/powerpoint/2010/main" val="2300285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normAutofit fontScale="92500" lnSpcReduction="10000"/>
          </a:bodyPr>
          <a:lstStyle/>
          <a:p>
            <a:r>
              <a:rPr lang="en-US" dirty="0"/>
              <a:t>Python Demo</a:t>
            </a:r>
          </a:p>
        </p:txBody>
      </p:sp>
      <p:pic>
        <p:nvPicPr>
          <p:cNvPr id="36" name="Picture Placeholder 35" descr="A picture containing chart&#10;&#10;Description automatically generated">
            <a:extLst>
              <a:ext uri="{FF2B5EF4-FFF2-40B4-BE49-F238E27FC236}">
                <a16:creationId xmlns:a16="http://schemas.microsoft.com/office/drawing/2014/main" id="{1899FAED-7BD2-447A-B804-5CE569574582}"/>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l="31213" r="31213"/>
          <a:stretch>
            <a:fillRect/>
          </a:stretch>
        </p:blipFill>
        <p:spPr>
          <a:xfrm>
            <a:off x="4965897" y="2049398"/>
            <a:ext cx="2288460" cy="3753075"/>
          </a:xfrm>
        </p:spPr>
      </p:pic>
      <p:sp>
        <p:nvSpPr>
          <p:cNvPr id="4" name="Oval 4">
            <a:extLst>
              <a:ext uri="{FF2B5EF4-FFF2-40B4-BE49-F238E27FC236}">
                <a16:creationId xmlns:a16="http://schemas.microsoft.com/office/drawing/2014/main" id="{105B335D-4346-48DA-B023-7212D14BB046}"/>
              </a:ext>
            </a:extLst>
          </p:cNvPr>
          <p:cNvSpPr/>
          <p:nvPr/>
        </p:nvSpPr>
        <p:spPr>
          <a:xfrm>
            <a:off x="747961" y="2019747"/>
            <a:ext cx="720080" cy="7200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Oval 5">
            <a:extLst>
              <a:ext uri="{FF2B5EF4-FFF2-40B4-BE49-F238E27FC236}">
                <a16:creationId xmlns:a16="http://schemas.microsoft.com/office/drawing/2014/main" id="{3E1E7337-34AB-4C02-8336-C8C8994B5A9B}"/>
              </a:ext>
            </a:extLst>
          </p:cNvPr>
          <p:cNvSpPr/>
          <p:nvPr/>
        </p:nvSpPr>
        <p:spPr>
          <a:xfrm>
            <a:off x="747961" y="3577846"/>
            <a:ext cx="720080" cy="7200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Oval 6">
            <a:extLst>
              <a:ext uri="{FF2B5EF4-FFF2-40B4-BE49-F238E27FC236}">
                <a16:creationId xmlns:a16="http://schemas.microsoft.com/office/drawing/2014/main" id="{6D3827EE-FCBF-42FB-A07E-86649FEF7DBA}"/>
              </a:ext>
            </a:extLst>
          </p:cNvPr>
          <p:cNvSpPr/>
          <p:nvPr/>
        </p:nvSpPr>
        <p:spPr>
          <a:xfrm>
            <a:off x="747961" y="5135944"/>
            <a:ext cx="720080" cy="7200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Oval 16">
            <a:extLst>
              <a:ext uri="{FF2B5EF4-FFF2-40B4-BE49-F238E27FC236}">
                <a16:creationId xmlns:a16="http://schemas.microsoft.com/office/drawing/2014/main" id="{FEE774A3-DA01-4F52-99C5-CC94D1F77155}"/>
              </a:ext>
            </a:extLst>
          </p:cNvPr>
          <p:cNvSpPr/>
          <p:nvPr/>
        </p:nvSpPr>
        <p:spPr>
          <a:xfrm>
            <a:off x="10747226" y="2019747"/>
            <a:ext cx="720080" cy="7200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Oval 17">
            <a:extLst>
              <a:ext uri="{FF2B5EF4-FFF2-40B4-BE49-F238E27FC236}">
                <a16:creationId xmlns:a16="http://schemas.microsoft.com/office/drawing/2014/main" id="{7BA6155E-EB1F-4802-A794-BCC7D636FC8E}"/>
              </a:ext>
            </a:extLst>
          </p:cNvPr>
          <p:cNvSpPr/>
          <p:nvPr/>
        </p:nvSpPr>
        <p:spPr>
          <a:xfrm>
            <a:off x="10747226" y="3577846"/>
            <a:ext cx="720080" cy="7200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Oval 18">
            <a:extLst>
              <a:ext uri="{FF2B5EF4-FFF2-40B4-BE49-F238E27FC236}">
                <a16:creationId xmlns:a16="http://schemas.microsoft.com/office/drawing/2014/main" id="{E7B6D28A-3437-470A-AEF7-10891B1D3FEC}"/>
              </a:ext>
            </a:extLst>
          </p:cNvPr>
          <p:cNvSpPr/>
          <p:nvPr/>
        </p:nvSpPr>
        <p:spPr>
          <a:xfrm>
            <a:off x="10747226" y="5135944"/>
            <a:ext cx="720080" cy="7200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 name="TextBox 22">
            <a:extLst>
              <a:ext uri="{FF2B5EF4-FFF2-40B4-BE49-F238E27FC236}">
                <a16:creationId xmlns:a16="http://schemas.microsoft.com/office/drawing/2014/main" id="{8377F918-2D78-4E4A-8757-DC433684DB68}"/>
              </a:ext>
            </a:extLst>
          </p:cNvPr>
          <p:cNvSpPr txBox="1"/>
          <p:nvPr/>
        </p:nvSpPr>
        <p:spPr>
          <a:xfrm>
            <a:off x="1580807" y="2182301"/>
            <a:ext cx="2412000" cy="461665"/>
          </a:xfrm>
          <a:prstGeom prst="rect">
            <a:avLst/>
          </a:prstGeom>
          <a:noFill/>
        </p:spPr>
        <p:txBody>
          <a:bodyPr wrap="square" rtlCol="0">
            <a:spAutoFit/>
          </a:bodyPr>
          <a:lstStyle/>
          <a:p>
            <a:pPr algn="r"/>
            <a:r>
              <a:rPr lang="en-SG" altLang="ko-KR" sz="1200" b="1" dirty="0">
                <a:solidFill>
                  <a:schemeClr val="accent4"/>
                </a:solidFill>
                <a:cs typeface="Arial" pitchFamily="34" charset="0"/>
              </a:rPr>
              <a:t>Understanding the Business Use Case</a:t>
            </a:r>
            <a:endParaRPr lang="ko-KR" altLang="en-US" sz="1200" b="1" dirty="0">
              <a:solidFill>
                <a:schemeClr val="accent4"/>
              </a:solidFill>
              <a:cs typeface="Arial" pitchFamily="34" charset="0"/>
            </a:endParaRPr>
          </a:p>
        </p:txBody>
      </p:sp>
      <p:grpSp>
        <p:nvGrpSpPr>
          <p:cNvPr id="25" name="Group 25">
            <a:extLst>
              <a:ext uri="{FF2B5EF4-FFF2-40B4-BE49-F238E27FC236}">
                <a16:creationId xmlns:a16="http://schemas.microsoft.com/office/drawing/2014/main" id="{37ABC22E-EA1D-488B-B4E3-FB8593BC3D46}"/>
              </a:ext>
            </a:extLst>
          </p:cNvPr>
          <p:cNvGrpSpPr/>
          <p:nvPr/>
        </p:nvGrpSpPr>
        <p:grpSpPr>
          <a:xfrm>
            <a:off x="1557535" y="5129494"/>
            <a:ext cx="2412000" cy="712689"/>
            <a:chOff x="6210997" y="1433695"/>
            <a:chExt cx="1457346" cy="712689"/>
          </a:xfrm>
        </p:grpSpPr>
        <p:sp>
          <p:nvSpPr>
            <p:cNvPr id="26" name="TextBox 25">
              <a:extLst>
                <a:ext uri="{FF2B5EF4-FFF2-40B4-BE49-F238E27FC236}">
                  <a16:creationId xmlns:a16="http://schemas.microsoft.com/office/drawing/2014/main" id="{16BC2150-E3F4-4E30-B2D3-B92D8229BD18}"/>
                </a:ext>
              </a:extLst>
            </p:cNvPr>
            <p:cNvSpPr txBox="1"/>
            <p:nvPr/>
          </p:nvSpPr>
          <p:spPr>
            <a:xfrm>
              <a:off x="6210997" y="1433695"/>
              <a:ext cx="1457346" cy="461665"/>
            </a:xfrm>
            <a:prstGeom prst="rect">
              <a:avLst/>
            </a:prstGeom>
            <a:noFill/>
          </p:spPr>
          <p:txBody>
            <a:bodyPr wrap="square" rtlCol="0">
              <a:spAutoFit/>
            </a:bodyPr>
            <a:lstStyle/>
            <a:p>
              <a:pPr algn="r"/>
              <a:r>
                <a:rPr lang="en-US" altLang="ko-KR" sz="1200" b="1" dirty="0">
                  <a:solidFill>
                    <a:schemeClr val="accent3"/>
                  </a:solidFill>
                  <a:cs typeface="Arial" pitchFamily="34" charset="0"/>
                </a:rPr>
                <a:t>Basic Stock  Prediction on ARMA – SARIMA models </a:t>
              </a:r>
              <a:endParaRPr lang="ko-KR" altLang="en-US" sz="1200" b="1" dirty="0">
                <a:solidFill>
                  <a:schemeClr val="accent3"/>
                </a:solidFill>
                <a:cs typeface="Arial" pitchFamily="34" charset="0"/>
              </a:endParaRPr>
            </a:p>
          </p:txBody>
        </p:sp>
        <p:sp>
          <p:nvSpPr>
            <p:cNvPr id="27" name="TextBox 26">
              <a:extLst>
                <a:ext uri="{FF2B5EF4-FFF2-40B4-BE49-F238E27FC236}">
                  <a16:creationId xmlns:a16="http://schemas.microsoft.com/office/drawing/2014/main" id="{91657B59-057B-43B8-9DCA-5D9EBC04C50E}"/>
                </a:ext>
              </a:extLst>
            </p:cNvPr>
            <p:cNvSpPr txBox="1"/>
            <p:nvPr/>
          </p:nvSpPr>
          <p:spPr>
            <a:xfrm>
              <a:off x="6210997" y="1869385"/>
              <a:ext cx="1457346" cy="276999"/>
            </a:xfrm>
            <a:prstGeom prst="rect">
              <a:avLst/>
            </a:prstGeom>
            <a:noFill/>
          </p:spPr>
          <p:txBody>
            <a:bodyPr wrap="square" rtlCol="0">
              <a:spAutoFit/>
            </a:bodyPr>
            <a:lstStyle/>
            <a:p>
              <a:pPr algn="r"/>
              <a:endParaRPr lang="ko-KR" altLang="en-US" sz="1200" dirty="0">
                <a:solidFill>
                  <a:schemeClr val="tx1">
                    <a:lumMod val="75000"/>
                    <a:lumOff val="25000"/>
                  </a:schemeClr>
                </a:solidFill>
                <a:cs typeface="Arial" pitchFamily="34" charset="0"/>
              </a:endParaRPr>
            </a:p>
          </p:txBody>
        </p:sp>
      </p:grpSp>
      <p:sp>
        <p:nvSpPr>
          <p:cNvPr id="28" name="Rectangle 16">
            <a:extLst>
              <a:ext uri="{FF2B5EF4-FFF2-40B4-BE49-F238E27FC236}">
                <a16:creationId xmlns:a16="http://schemas.microsoft.com/office/drawing/2014/main" id="{253F2E68-CD8F-42DB-B301-9B07659A449F}"/>
              </a:ext>
            </a:extLst>
          </p:cNvPr>
          <p:cNvSpPr/>
          <p:nvPr/>
        </p:nvSpPr>
        <p:spPr>
          <a:xfrm>
            <a:off x="10919982" y="2248920"/>
            <a:ext cx="389014" cy="255665"/>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9" name="Oval 21">
            <a:extLst>
              <a:ext uri="{FF2B5EF4-FFF2-40B4-BE49-F238E27FC236}">
                <a16:creationId xmlns:a16="http://schemas.microsoft.com/office/drawing/2014/main" id="{FA69698E-47C0-461A-BF3C-F76BB5907EB3}"/>
              </a:ext>
            </a:extLst>
          </p:cNvPr>
          <p:cNvSpPr>
            <a:spLocks noChangeAspect="1"/>
          </p:cNvSpPr>
          <p:nvPr/>
        </p:nvSpPr>
        <p:spPr>
          <a:xfrm>
            <a:off x="951953" y="3771782"/>
            <a:ext cx="334893" cy="337690"/>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0" name="Rounded Rectangle 27">
            <a:extLst>
              <a:ext uri="{FF2B5EF4-FFF2-40B4-BE49-F238E27FC236}">
                <a16:creationId xmlns:a16="http://schemas.microsoft.com/office/drawing/2014/main" id="{6C8C5BD8-180B-4FA7-9EA4-B90F87CB810F}"/>
              </a:ext>
            </a:extLst>
          </p:cNvPr>
          <p:cNvSpPr/>
          <p:nvPr/>
        </p:nvSpPr>
        <p:spPr>
          <a:xfrm>
            <a:off x="936219" y="5351453"/>
            <a:ext cx="350627" cy="26932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31" name="Rounded Rectangle 7">
            <a:extLst>
              <a:ext uri="{FF2B5EF4-FFF2-40B4-BE49-F238E27FC236}">
                <a16:creationId xmlns:a16="http://schemas.microsoft.com/office/drawing/2014/main" id="{0EC1DB81-58ED-41B3-8823-9F3983487C13}"/>
              </a:ext>
            </a:extLst>
          </p:cNvPr>
          <p:cNvSpPr/>
          <p:nvPr/>
        </p:nvSpPr>
        <p:spPr>
          <a:xfrm>
            <a:off x="951952" y="2183046"/>
            <a:ext cx="356478" cy="307637"/>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2" name="Rectangle 16">
            <a:extLst>
              <a:ext uri="{FF2B5EF4-FFF2-40B4-BE49-F238E27FC236}">
                <a16:creationId xmlns:a16="http://schemas.microsoft.com/office/drawing/2014/main" id="{B0241654-09B3-4651-97B7-20E87D8C91D8}"/>
              </a:ext>
            </a:extLst>
          </p:cNvPr>
          <p:cNvSpPr/>
          <p:nvPr/>
        </p:nvSpPr>
        <p:spPr>
          <a:xfrm rot="2700000">
            <a:off x="10982054" y="3713399"/>
            <a:ext cx="250429" cy="44897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3" name="Rectangle 9">
            <a:extLst>
              <a:ext uri="{FF2B5EF4-FFF2-40B4-BE49-F238E27FC236}">
                <a16:creationId xmlns:a16="http://schemas.microsoft.com/office/drawing/2014/main" id="{DE9D5955-C20B-4AE2-8E51-9908CAD8DA58}"/>
              </a:ext>
            </a:extLst>
          </p:cNvPr>
          <p:cNvSpPr/>
          <p:nvPr/>
        </p:nvSpPr>
        <p:spPr>
          <a:xfrm>
            <a:off x="10938270" y="5327380"/>
            <a:ext cx="339147" cy="31747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1" name="TextBox 40">
            <a:extLst>
              <a:ext uri="{FF2B5EF4-FFF2-40B4-BE49-F238E27FC236}">
                <a16:creationId xmlns:a16="http://schemas.microsoft.com/office/drawing/2014/main" id="{C81ADEA8-5BF9-4EBB-B63B-FB72B00A86AD}"/>
              </a:ext>
            </a:extLst>
          </p:cNvPr>
          <p:cNvSpPr txBox="1"/>
          <p:nvPr/>
        </p:nvSpPr>
        <p:spPr>
          <a:xfrm>
            <a:off x="7857726" y="5135944"/>
            <a:ext cx="2412000" cy="461665"/>
          </a:xfrm>
          <a:prstGeom prst="rect">
            <a:avLst/>
          </a:prstGeom>
          <a:noFill/>
        </p:spPr>
        <p:txBody>
          <a:bodyPr wrap="square" rtlCol="0">
            <a:spAutoFit/>
          </a:bodyPr>
          <a:lstStyle/>
          <a:p>
            <a:pPr algn="r"/>
            <a:r>
              <a:rPr lang="en-US" altLang="ko-KR" sz="1200" b="1" dirty="0">
                <a:solidFill>
                  <a:schemeClr val="accent3"/>
                </a:solidFill>
                <a:cs typeface="Arial" pitchFamily="34" charset="0"/>
              </a:rPr>
              <a:t>A view of how Volatility Predictions work</a:t>
            </a:r>
            <a:endParaRPr lang="ko-KR" altLang="en-US" sz="1200" b="1" dirty="0">
              <a:solidFill>
                <a:schemeClr val="accent3"/>
              </a:solidFill>
              <a:cs typeface="Arial" pitchFamily="34" charset="0"/>
            </a:endParaRPr>
          </a:p>
        </p:txBody>
      </p:sp>
      <p:sp>
        <p:nvSpPr>
          <p:cNvPr id="43" name="TextBox 42">
            <a:extLst>
              <a:ext uri="{FF2B5EF4-FFF2-40B4-BE49-F238E27FC236}">
                <a16:creationId xmlns:a16="http://schemas.microsoft.com/office/drawing/2014/main" id="{C970AD6F-0EC7-44A6-8295-09BEEB168369}"/>
              </a:ext>
            </a:extLst>
          </p:cNvPr>
          <p:cNvSpPr txBox="1"/>
          <p:nvPr/>
        </p:nvSpPr>
        <p:spPr>
          <a:xfrm>
            <a:off x="1580807" y="3723497"/>
            <a:ext cx="2412000" cy="461665"/>
          </a:xfrm>
          <a:prstGeom prst="rect">
            <a:avLst/>
          </a:prstGeom>
          <a:noFill/>
        </p:spPr>
        <p:txBody>
          <a:bodyPr wrap="square" rtlCol="0">
            <a:spAutoFit/>
          </a:bodyPr>
          <a:lstStyle/>
          <a:p>
            <a:pPr algn="r"/>
            <a:r>
              <a:rPr lang="en-SG" altLang="ko-KR" sz="1200" b="1" dirty="0">
                <a:solidFill>
                  <a:schemeClr val="accent4"/>
                </a:solidFill>
                <a:cs typeface="Arial" pitchFamily="34" charset="0"/>
              </a:rPr>
              <a:t>Know  when to use which model </a:t>
            </a:r>
            <a:endParaRPr lang="ko-KR" altLang="en-US" sz="1200" b="1" dirty="0">
              <a:solidFill>
                <a:schemeClr val="accent4"/>
              </a:solidFill>
              <a:cs typeface="Arial" pitchFamily="34" charset="0"/>
            </a:endParaRPr>
          </a:p>
        </p:txBody>
      </p:sp>
      <p:sp>
        <p:nvSpPr>
          <p:cNvPr id="44" name="TextBox 43">
            <a:extLst>
              <a:ext uri="{FF2B5EF4-FFF2-40B4-BE49-F238E27FC236}">
                <a16:creationId xmlns:a16="http://schemas.microsoft.com/office/drawing/2014/main" id="{B5074EC5-2794-482A-A6FE-EB046B7B47E1}"/>
              </a:ext>
            </a:extLst>
          </p:cNvPr>
          <p:cNvSpPr txBox="1"/>
          <p:nvPr/>
        </p:nvSpPr>
        <p:spPr>
          <a:xfrm>
            <a:off x="7962557" y="2182301"/>
            <a:ext cx="2412000" cy="461665"/>
          </a:xfrm>
          <a:prstGeom prst="rect">
            <a:avLst/>
          </a:prstGeom>
          <a:noFill/>
        </p:spPr>
        <p:txBody>
          <a:bodyPr wrap="square" rtlCol="0">
            <a:spAutoFit/>
          </a:bodyPr>
          <a:lstStyle/>
          <a:p>
            <a:pPr algn="r"/>
            <a:r>
              <a:rPr lang="en-SG" altLang="ko-KR" sz="1200" b="1" dirty="0">
                <a:solidFill>
                  <a:schemeClr val="accent4"/>
                </a:solidFill>
                <a:cs typeface="Arial" pitchFamily="34" charset="0"/>
              </a:rPr>
              <a:t>Understanding the data – and explore the Data Visually </a:t>
            </a:r>
            <a:endParaRPr lang="ko-KR" altLang="en-US" sz="1200" b="1" dirty="0">
              <a:solidFill>
                <a:schemeClr val="accent4"/>
              </a:solidFill>
              <a:cs typeface="Arial" pitchFamily="34" charset="0"/>
            </a:endParaRPr>
          </a:p>
        </p:txBody>
      </p:sp>
      <p:sp>
        <p:nvSpPr>
          <p:cNvPr id="45" name="TextBox 44">
            <a:extLst>
              <a:ext uri="{FF2B5EF4-FFF2-40B4-BE49-F238E27FC236}">
                <a16:creationId xmlns:a16="http://schemas.microsoft.com/office/drawing/2014/main" id="{156D98B2-788B-4FAC-A072-C42C53F1E035}"/>
              </a:ext>
            </a:extLst>
          </p:cNvPr>
          <p:cNvSpPr txBox="1"/>
          <p:nvPr/>
        </p:nvSpPr>
        <p:spPr>
          <a:xfrm>
            <a:off x="7962557" y="3742811"/>
            <a:ext cx="2412000" cy="646331"/>
          </a:xfrm>
          <a:prstGeom prst="rect">
            <a:avLst/>
          </a:prstGeom>
          <a:noFill/>
        </p:spPr>
        <p:txBody>
          <a:bodyPr wrap="square" rtlCol="0">
            <a:spAutoFit/>
          </a:bodyPr>
          <a:lstStyle/>
          <a:p>
            <a:pPr algn="r"/>
            <a:r>
              <a:rPr lang="en-SG" altLang="ko-KR" sz="1200" b="1" dirty="0">
                <a:solidFill>
                  <a:schemeClr val="accent4"/>
                </a:solidFill>
                <a:cs typeface="Arial" pitchFamily="34" charset="0"/>
              </a:rPr>
              <a:t>Prepare the Data for modelling based on visual and statistical tests </a:t>
            </a:r>
            <a:endParaRPr lang="ko-KR" altLang="en-US" sz="1200" b="1" dirty="0">
              <a:solidFill>
                <a:schemeClr val="accent4"/>
              </a:solidFill>
              <a:cs typeface="Arial" pitchFamily="34" charset="0"/>
            </a:endParaRPr>
          </a:p>
        </p:txBody>
      </p:sp>
      <p:sp>
        <p:nvSpPr>
          <p:cNvPr id="46" name="TextBox 45">
            <a:extLst>
              <a:ext uri="{FF2B5EF4-FFF2-40B4-BE49-F238E27FC236}">
                <a16:creationId xmlns:a16="http://schemas.microsoft.com/office/drawing/2014/main" id="{450DA76A-94D4-4494-81F5-AF728FEB6FB2}"/>
              </a:ext>
            </a:extLst>
          </p:cNvPr>
          <p:cNvSpPr txBox="1"/>
          <p:nvPr/>
        </p:nvSpPr>
        <p:spPr>
          <a:xfrm>
            <a:off x="4842357" y="6287658"/>
            <a:ext cx="2412000" cy="461665"/>
          </a:xfrm>
          <a:prstGeom prst="rect">
            <a:avLst/>
          </a:prstGeom>
          <a:noFill/>
        </p:spPr>
        <p:txBody>
          <a:bodyPr wrap="square" rtlCol="0">
            <a:spAutoFit/>
          </a:bodyPr>
          <a:lstStyle/>
          <a:p>
            <a:pPr algn="r"/>
            <a:r>
              <a:rPr lang="en-SG" altLang="ko-KR" sz="1200" b="1" dirty="0">
                <a:solidFill>
                  <a:schemeClr val="accent4"/>
                </a:solidFill>
                <a:cs typeface="Arial" pitchFamily="34" charset="0"/>
              </a:rPr>
              <a:t>Transforming the Data back</a:t>
            </a:r>
          </a:p>
          <a:p>
            <a:pPr algn="ctr"/>
            <a:r>
              <a:rPr lang="en-SG" altLang="ko-KR" sz="1200" b="1" dirty="0">
                <a:solidFill>
                  <a:schemeClr val="accent4"/>
                </a:solidFill>
                <a:cs typeface="Arial" pitchFamily="34" charset="0"/>
              </a:rPr>
              <a:t>into  Business related KPI</a:t>
            </a:r>
            <a:endParaRPr lang="ko-KR" altLang="en-US" sz="1200" b="1" dirty="0">
              <a:solidFill>
                <a:schemeClr val="accent4"/>
              </a:solidFill>
              <a:cs typeface="Arial" pitchFamily="34" charset="0"/>
            </a:endParaRPr>
          </a:p>
        </p:txBody>
      </p:sp>
      <p:grpSp>
        <p:nvGrpSpPr>
          <p:cNvPr id="49" name="Group 48">
            <a:extLst>
              <a:ext uri="{FF2B5EF4-FFF2-40B4-BE49-F238E27FC236}">
                <a16:creationId xmlns:a16="http://schemas.microsoft.com/office/drawing/2014/main" id="{A010B891-BFEB-4802-BB03-B53E12042DAA}"/>
              </a:ext>
            </a:extLst>
          </p:cNvPr>
          <p:cNvGrpSpPr/>
          <p:nvPr/>
        </p:nvGrpSpPr>
        <p:grpSpPr>
          <a:xfrm>
            <a:off x="4212080" y="6068035"/>
            <a:ext cx="720080" cy="720080"/>
            <a:chOff x="4021579" y="6124652"/>
            <a:chExt cx="720080" cy="720080"/>
          </a:xfrm>
        </p:grpSpPr>
        <p:sp>
          <p:nvSpPr>
            <p:cNvPr id="48" name="Oval 4">
              <a:extLst>
                <a:ext uri="{FF2B5EF4-FFF2-40B4-BE49-F238E27FC236}">
                  <a16:creationId xmlns:a16="http://schemas.microsoft.com/office/drawing/2014/main" id="{89C637DF-7DA3-4AFC-A2B3-B6B6B4DAF553}"/>
                </a:ext>
              </a:extLst>
            </p:cNvPr>
            <p:cNvSpPr/>
            <p:nvPr/>
          </p:nvSpPr>
          <p:spPr>
            <a:xfrm>
              <a:off x="4021579" y="6124652"/>
              <a:ext cx="720080" cy="7200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7" name="Oval 27">
              <a:extLst>
                <a:ext uri="{FF2B5EF4-FFF2-40B4-BE49-F238E27FC236}">
                  <a16:creationId xmlns:a16="http://schemas.microsoft.com/office/drawing/2014/main" id="{A7CDC872-A6D4-4781-AF21-6E77741D30AE}"/>
                </a:ext>
              </a:extLst>
            </p:cNvPr>
            <p:cNvSpPr/>
            <p:nvPr/>
          </p:nvSpPr>
          <p:spPr>
            <a:xfrm>
              <a:off x="4210643" y="6253859"/>
              <a:ext cx="341952" cy="461665"/>
            </a:xfrm>
            <a:custGeom>
              <a:avLst/>
              <a:gdLst/>
              <a:ahLst/>
              <a:cxnLst/>
              <a:rect l="l" t="t" r="r" b="b"/>
              <a:pathLst>
                <a:path w="1703664" h="3240001">
                  <a:moveTo>
                    <a:pt x="952533" y="2024463"/>
                  </a:moveTo>
                  <a:lnTo>
                    <a:pt x="856710" y="2024464"/>
                  </a:lnTo>
                  <a:lnTo>
                    <a:pt x="649879" y="2143878"/>
                  </a:lnTo>
                  <a:lnTo>
                    <a:pt x="728753" y="2280491"/>
                  </a:lnTo>
                  <a:lnTo>
                    <a:pt x="800462" y="2239090"/>
                  </a:lnTo>
                  <a:lnTo>
                    <a:pt x="800462" y="2476837"/>
                  </a:lnTo>
                  <a:lnTo>
                    <a:pt x="649878" y="2476837"/>
                  </a:lnTo>
                  <a:lnTo>
                    <a:pt x="649878" y="2634602"/>
                  </a:lnTo>
                  <a:lnTo>
                    <a:pt x="1067658" y="2634602"/>
                  </a:lnTo>
                  <a:lnTo>
                    <a:pt x="1067657" y="2476837"/>
                  </a:lnTo>
                  <a:lnTo>
                    <a:pt x="952532" y="2476837"/>
                  </a:lnTo>
                  <a:lnTo>
                    <a:pt x="952532" y="2151292"/>
                  </a:lnTo>
                  <a:lnTo>
                    <a:pt x="952534" y="2151291"/>
                  </a:lnTo>
                  <a:close/>
                  <a:moveTo>
                    <a:pt x="851832" y="1776101"/>
                  </a:moveTo>
                  <a:cubicBezTo>
                    <a:pt x="1189868" y="1776101"/>
                    <a:pt x="1463900" y="2050133"/>
                    <a:pt x="1463900" y="2388169"/>
                  </a:cubicBezTo>
                  <a:cubicBezTo>
                    <a:pt x="1463900" y="2726205"/>
                    <a:pt x="1189868" y="3000237"/>
                    <a:pt x="851832" y="3000237"/>
                  </a:cubicBezTo>
                  <a:cubicBezTo>
                    <a:pt x="513796" y="3000237"/>
                    <a:pt x="239764" y="2726205"/>
                    <a:pt x="239764" y="2388169"/>
                  </a:cubicBezTo>
                  <a:cubicBezTo>
                    <a:pt x="239764" y="2050133"/>
                    <a:pt x="513796" y="1776101"/>
                    <a:pt x="851832" y="1776101"/>
                  </a:cubicBezTo>
                  <a:close/>
                  <a:moveTo>
                    <a:pt x="851832" y="1689019"/>
                  </a:moveTo>
                  <a:cubicBezTo>
                    <a:pt x="465702" y="1689019"/>
                    <a:pt x="152682" y="2002039"/>
                    <a:pt x="152682" y="2388169"/>
                  </a:cubicBezTo>
                  <a:cubicBezTo>
                    <a:pt x="152682" y="2774299"/>
                    <a:pt x="465702" y="3087319"/>
                    <a:pt x="851832" y="3087319"/>
                  </a:cubicBezTo>
                  <a:cubicBezTo>
                    <a:pt x="1237962" y="3087319"/>
                    <a:pt x="1550982" y="2774299"/>
                    <a:pt x="1550982" y="2388169"/>
                  </a:cubicBezTo>
                  <a:cubicBezTo>
                    <a:pt x="1550982" y="2002039"/>
                    <a:pt x="1237962" y="1689019"/>
                    <a:pt x="851832" y="1689019"/>
                  </a:cubicBezTo>
                  <a:close/>
                  <a:moveTo>
                    <a:pt x="851832" y="1536337"/>
                  </a:moveTo>
                  <a:cubicBezTo>
                    <a:pt x="1322286" y="1536337"/>
                    <a:pt x="1703664" y="1917715"/>
                    <a:pt x="1703664" y="2388169"/>
                  </a:cubicBezTo>
                  <a:cubicBezTo>
                    <a:pt x="1703664" y="2858623"/>
                    <a:pt x="1322286" y="3240001"/>
                    <a:pt x="851832" y="3240001"/>
                  </a:cubicBezTo>
                  <a:cubicBezTo>
                    <a:pt x="381378" y="3240001"/>
                    <a:pt x="0" y="2858623"/>
                    <a:pt x="0" y="2388169"/>
                  </a:cubicBezTo>
                  <a:cubicBezTo>
                    <a:pt x="0" y="1917715"/>
                    <a:pt x="381378" y="1536337"/>
                    <a:pt x="851832" y="1536337"/>
                  </a:cubicBezTo>
                  <a:close/>
                  <a:moveTo>
                    <a:pt x="1173126" y="1"/>
                  </a:moveTo>
                  <a:lnTo>
                    <a:pt x="1383673" y="1"/>
                  </a:lnTo>
                  <a:lnTo>
                    <a:pt x="1383673" y="954514"/>
                  </a:lnTo>
                  <a:lnTo>
                    <a:pt x="1173126" y="1187717"/>
                  </a:lnTo>
                  <a:close/>
                  <a:moveTo>
                    <a:pt x="619488" y="0"/>
                  </a:moveTo>
                  <a:lnTo>
                    <a:pt x="1099698" y="0"/>
                  </a:lnTo>
                  <a:lnTo>
                    <a:pt x="1099698" y="1265464"/>
                  </a:lnTo>
                  <a:lnTo>
                    <a:pt x="859593" y="1532640"/>
                  </a:lnTo>
                  <a:lnTo>
                    <a:pt x="619488" y="1265464"/>
                  </a:lnTo>
                  <a:close/>
                  <a:moveTo>
                    <a:pt x="335512" y="0"/>
                  </a:moveTo>
                  <a:lnTo>
                    <a:pt x="546059" y="0"/>
                  </a:lnTo>
                  <a:lnTo>
                    <a:pt x="546059" y="1166181"/>
                  </a:lnTo>
                  <a:lnTo>
                    <a:pt x="335512" y="92745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spTree>
    <p:extLst>
      <p:ext uri="{BB962C8B-B14F-4D97-AF65-F5344CB8AC3E}">
        <p14:creationId xmlns:p14="http://schemas.microsoft.com/office/powerpoint/2010/main" val="13496257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BF2F74-3A0C-4004-A007-759CA7C35457}"/>
              </a:ext>
            </a:extLst>
          </p:cNvPr>
          <p:cNvSpPr>
            <a:spLocks noGrp="1"/>
          </p:cNvSpPr>
          <p:nvPr>
            <p:ph type="body" sz="quarter" idx="4294967295"/>
          </p:nvPr>
        </p:nvSpPr>
        <p:spPr>
          <a:xfrm>
            <a:off x="619125" y="339725"/>
            <a:ext cx="11572875" cy="723900"/>
          </a:xfrm>
        </p:spPr>
        <p:txBody>
          <a:bodyPr>
            <a:normAutofit/>
          </a:bodyPr>
          <a:lstStyle/>
          <a:p>
            <a:pPr marL="0" indent="0" algn="ctr">
              <a:buNone/>
            </a:pPr>
            <a:r>
              <a:rPr lang="en-SG" sz="3600" dirty="0">
                <a:solidFill>
                  <a:schemeClr val="bg1"/>
                </a:solidFill>
                <a:latin typeface="+mj-lt"/>
              </a:rPr>
              <a:t>Checking on Forecast</a:t>
            </a:r>
          </a:p>
        </p:txBody>
      </p:sp>
      <p:pic>
        <p:nvPicPr>
          <p:cNvPr id="5" name="Picture 4">
            <a:extLst>
              <a:ext uri="{FF2B5EF4-FFF2-40B4-BE49-F238E27FC236}">
                <a16:creationId xmlns:a16="http://schemas.microsoft.com/office/drawing/2014/main" id="{7AA172E2-AF25-493A-91F9-FAD956B7BDFA}"/>
              </a:ext>
            </a:extLst>
          </p:cNvPr>
          <p:cNvPicPr>
            <a:picLocks noChangeAspect="1"/>
          </p:cNvPicPr>
          <p:nvPr/>
        </p:nvPicPr>
        <p:blipFill>
          <a:blip r:embed="rId2"/>
          <a:stretch>
            <a:fillRect/>
          </a:stretch>
        </p:blipFill>
        <p:spPr>
          <a:xfrm>
            <a:off x="916846" y="4305300"/>
            <a:ext cx="10627455" cy="2312046"/>
          </a:xfrm>
          <a:prstGeom prst="rect">
            <a:avLst/>
          </a:prstGeom>
        </p:spPr>
      </p:pic>
      <p:pic>
        <p:nvPicPr>
          <p:cNvPr id="7" name="Picture 6">
            <a:extLst>
              <a:ext uri="{FF2B5EF4-FFF2-40B4-BE49-F238E27FC236}">
                <a16:creationId xmlns:a16="http://schemas.microsoft.com/office/drawing/2014/main" id="{004BB0F4-7F41-4153-96C7-A4DECC2D3317}"/>
              </a:ext>
            </a:extLst>
          </p:cNvPr>
          <p:cNvPicPr>
            <a:picLocks noChangeAspect="1"/>
          </p:cNvPicPr>
          <p:nvPr/>
        </p:nvPicPr>
        <p:blipFill>
          <a:blip r:embed="rId3"/>
          <a:stretch>
            <a:fillRect/>
          </a:stretch>
        </p:blipFill>
        <p:spPr>
          <a:xfrm>
            <a:off x="3071814" y="1108001"/>
            <a:ext cx="6536562" cy="3031569"/>
          </a:xfrm>
          <a:prstGeom prst="rect">
            <a:avLst/>
          </a:prstGeom>
        </p:spPr>
      </p:pic>
      <p:sp>
        <p:nvSpPr>
          <p:cNvPr id="8" name="Rectangle: Rounded Corners 7">
            <a:extLst>
              <a:ext uri="{FF2B5EF4-FFF2-40B4-BE49-F238E27FC236}">
                <a16:creationId xmlns:a16="http://schemas.microsoft.com/office/drawing/2014/main" id="{BA82A722-A482-4577-BF1D-A86272B47626}"/>
              </a:ext>
            </a:extLst>
          </p:cNvPr>
          <p:cNvSpPr/>
          <p:nvPr/>
        </p:nvSpPr>
        <p:spPr>
          <a:xfrm>
            <a:off x="3662363" y="5300663"/>
            <a:ext cx="3505200" cy="323850"/>
          </a:xfrm>
          <a:prstGeom prst="roundRect">
            <a:avLst/>
          </a:prstGeom>
          <a:noFill/>
          <a:ln w="6350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a:p>
        </p:txBody>
      </p:sp>
      <p:sp>
        <p:nvSpPr>
          <p:cNvPr id="9" name="Rectangle: Rounded Corners 8">
            <a:extLst>
              <a:ext uri="{FF2B5EF4-FFF2-40B4-BE49-F238E27FC236}">
                <a16:creationId xmlns:a16="http://schemas.microsoft.com/office/drawing/2014/main" id="{593ACC9E-6CF2-4953-A4CD-8B6ABB9E2180}"/>
              </a:ext>
            </a:extLst>
          </p:cNvPr>
          <p:cNvSpPr/>
          <p:nvPr/>
        </p:nvSpPr>
        <p:spPr>
          <a:xfrm>
            <a:off x="3662363" y="5910263"/>
            <a:ext cx="3505200" cy="323850"/>
          </a:xfrm>
          <a:prstGeom prst="roundRect">
            <a:avLst/>
          </a:prstGeom>
          <a:noFill/>
          <a:ln w="6350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a:p>
        </p:txBody>
      </p:sp>
      <p:sp>
        <p:nvSpPr>
          <p:cNvPr id="10" name="Rectangle: Rounded Corners 9">
            <a:extLst>
              <a:ext uri="{FF2B5EF4-FFF2-40B4-BE49-F238E27FC236}">
                <a16:creationId xmlns:a16="http://schemas.microsoft.com/office/drawing/2014/main" id="{A38E1F23-278D-4512-B769-92E653B09448}"/>
              </a:ext>
            </a:extLst>
          </p:cNvPr>
          <p:cNvSpPr/>
          <p:nvPr/>
        </p:nvSpPr>
        <p:spPr>
          <a:xfrm>
            <a:off x="9148763" y="4352925"/>
            <a:ext cx="2243137" cy="404813"/>
          </a:xfrm>
          <a:prstGeom prst="round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SG"/>
          </a:p>
        </p:txBody>
      </p:sp>
    </p:spTree>
    <p:extLst>
      <p:ext uri="{BB962C8B-B14F-4D97-AF65-F5344CB8AC3E}">
        <p14:creationId xmlns:p14="http://schemas.microsoft.com/office/powerpoint/2010/main" val="3824296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2EACE2C-F0BB-4B26-BDA0-E1B66FC049A7}"/>
              </a:ext>
            </a:extLst>
          </p:cNvPr>
          <p:cNvSpPr txBox="1"/>
          <p:nvPr/>
        </p:nvSpPr>
        <p:spPr>
          <a:xfrm>
            <a:off x="7293314" y="2945553"/>
            <a:ext cx="4777152" cy="830997"/>
          </a:xfrm>
          <a:prstGeom prst="rect">
            <a:avLst/>
          </a:prstGeom>
          <a:noFill/>
        </p:spPr>
        <p:txBody>
          <a:bodyPr wrap="square" rtlCol="0" anchor="ctr">
            <a:spAutoFit/>
          </a:bodyPr>
          <a:lstStyle/>
          <a:p>
            <a:r>
              <a:rPr lang="en-US" altLang="ko-KR" sz="4800" b="1" dirty="0">
                <a:latin typeface="+mj-lt"/>
                <a:cs typeface="Arial" pitchFamily="34" charset="0"/>
              </a:rPr>
              <a:t>Market Data</a:t>
            </a:r>
            <a:endParaRPr lang="ko-KR" altLang="en-US" sz="4800" b="1" dirty="0">
              <a:latin typeface="+mj-lt"/>
              <a:cs typeface="Arial" pitchFamily="34" charset="0"/>
            </a:endParaRPr>
          </a:p>
        </p:txBody>
      </p:sp>
      <p:sp>
        <p:nvSpPr>
          <p:cNvPr id="11" name="TextBox 10">
            <a:extLst>
              <a:ext uri="{FF2B5EF4-FFF2-40B4-BE49-F238E27FC236}">
                <a16:creationId xmlns:a16="http://schemas.microsoft.com/office/drawing/2014/main" id="{DF7CD60F-31E5-47BD-825E-DF5FFB019C06}"/>
              </a:ext>
            </a:extLst>
          </p:cNvPr>
          <p:cNvSpPr txBox="1"/>
          <p:nvPr/>
        </p:nvSpPr>
        <p:spPr>
          <a:xfrm>
            <a:off x="7313463" y="3708637"/>
            <a:ext cx="4777096" cy="379656"/>
          </a:xfrm>
          <a:prstGeom prst="rect">
            <a:avLst/>
          </a:prstGeom>
          <a:noFill/>
        </p:spPr>
        <p:txBody>
          <a:bodyPr wrap="square" rtlCol="0" anchor="ctr">
            <a:spAutoFit/>
          </a:bodyPr>
          <a:lstStyle/>
          <a:p>
            <a:r>
              <a:rPr lang="en-US" altLang="ko-KR" sz="1867" dirty="0">
                <a:cs typeface="Arial" pitchFamily="34" charset="0"/>
              </a:rPr>
              <a:t>Olympus as a Data Fabric </a:t>
            </a:r>
            <a:endParaRPr lang="ko-KR" altLang="en-US" sz="1867" dirty="0">
              <a:cs typeface="Arial" pitchFamily="34" charset="0"/>
            </a:endParaRPr>
          </a:p>
        </p:txBody>
      </p:sp>
    </p:spTree>
    <p:extLst>
      <p:ext uri="{BB962C8B-B14F-4D97-AF65-F5344CB8AC3E}">
        <p14:creationId xmlns:p14="http://schemas.microsoft.com/office/powerpoint/2010/main" val="1881733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8DE8812-BB9C-4C25-9375-FF3A3613B908}"/>
              </a:ext>
            </a:extLst>
          </p:cNvPr>
          <p:cNvSpPr txBox="1"/>
          <p:nvPr/>
        </p:nvSpPr>
        <p:spPr>
          <a:xfrm>
            <a:off x="1171599" y="1340696"/>
            <a:ext cx="3843314" cy="830997"/>
          </a:xfrm>
          <a:prstGeom prst="rect">
            <a:avLst/>
          </a:prstGeom>
          <a:noFill/>
        </p:spPr>
        <p:txBody>
          <a:bodyPr wrap="square" rtlCol="0" anchor="ctr">
            <a:spAutoFit/>
          </a:bodyPr>
          <a:lstStyle/>
          <a:p>
            <a:r>
              <a:rPr lang="en-SG" altLang="ko-KR" sz="4800" b="1" dirty="0">
                <a:cs typeface="Arial" pitchFamily="34" charset="0"/>
              </a:rPr>
              <a:t>About Theiv</a:t>
            </a:r>
            <a:endParaRPr lang="ko-KR" altLang="en-US" sz="4800" b="1" dirty="0">
              <a:cs typeface="Arial" pitchFamily="34" charset="0"/>
            </a:endParaRPr>
          </a:p>
        </p:txBody>
      </p:sp>
      <p:sp>
        <p:nvSpPr>
          <p:cNvPr id="12" name="TextBox 11">
            <a:extLst>
              <a:ext uri="{FF2B5EF4-FFF2-40B4-BE49-F238E27FC236}">
                <a16:creationId xmlns:a16="http://schemas.microsoft.com/office/drawing/2014/main" id="{2BD01C55-D8FE-497D-81D6-91B9A543B3A3}"/>
              </a:ext>
            </a:extLst>
          </p:cNvPr>
          <p:cNvSpPr txBox="1"/>
          <p:nvPr/>
        </p:nvSpPr>
        <p:spPr>
          <a:xfrm>
            <a:off x="1171598" y="2164171"/>
            <a:ext cx="3843313" cy="461665"/>
          </a:xfrm>
          <a:prstGeom prst="rect">
            <a:avLst/>
          </a:prstGeom>
          <a:noFill/>
        </p:spPr>
        <p:txBody>
          <a:bodyPr wrap="square" rtlCol="0" anchor="ctr">
            <a:spAutoFit/>
          </a:bodyPr>
          <a:lstStyle/>
          <a:p>
            <a:r>
              <a:rPr lang="en-GB" altLang="ko-KR" sz="2400" dirty="0">
                <a:solidFill>
                  <a:schemeClr val="accent3"/>
                </a:solidFill>
                <a:cs typeface="Arial" pitchFamily="34" charset="0"/>
              </a:rPr>
              <a:t>Tech Lead Analyst , ICG-IT</a:t>
            </a:r>
            <a:endParaRPr lang="ko-KR" altLang="en-US" sz="2400" dirty="0">
              <a:solidFill>
                <a:schemeClr val="accent3"/>
              </a:solidFill>
              <a:cs typeface="Arial" pitchFamily="34" charset="0"/>
            </a:endParaRPr>
          </a:p>
        </p:txBody>
      </p:sp>
      <p:sp>
        <p:nvSpPr>
          <p:cNvPr id="14" name="TextBox 13">
            <a:extLst>
              <a:ext uri="{FF2B5EF4-FFF2-40B4-BE49-F238E27FC236}">
                <a16:creationId xmlns:a16="http://schemas.microsoft.com/office/drawing/2014/main" id="{2094310E-FF96-4BC3-9BD0-C856081FB5E4}"/>
              </a:ext>
            </a:extLst>
          </p:cNvPr>
          <p:cNvSpPr txBox="1"/>
          <p:nvPr/>
        </p:nvSpPr>
        <p:spPr>
          <a:xfrm>
            <a:off x="1225999" y="2832735"/>
            <a:ext cx="3734509" cy="2492990"/>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I lead the Olympus - Market Data,</a:t>
            </a:r>
          </a:p>
          <a:p>
            <a:r>
              <a:rPr lang="en-US" altLang="ko-KR" sz="1200" dirty="0">
                <a:solidFill>
                  <a:schemeClr val="tx1">
                    <a:lumMod val="75000"/>
                    <a:lumOff val="25000"/>
                  </a:schemeClr>
                </a:solidFill>
                <a:cs typeface="Arial" pitchFamily="34" charset="0"/>
              </a:rPr>
              <a:t>Product Engagement model. </a:t>
            </a:r>
          </a:p>
          <a:p>
            <a:r>
              <a:rPr lang="en-US" altLang="ko-KR" sz="1200" dirty="0">
                <a:solidFill>
                  <a:schemeClr val="tx1">
                    <a:lumMod val="75000"/>
                    <a:lumOff val="25000"/>
                  </a:schemeClr>
                </a:solidFill>
                <a:cs typeface="Arial" pitchFamily="34" charset="0"/>
              </a:rPr>
              <a:t>Work with the team to future proof the product that we deliver to ensure we are consistently delivering value and keep up with our user demands in a self-sustainable and self-servicing  model without compromising the product quality and roadmap. </a:t>
            </a:r>
          </a:p>
          <a:p>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Prior to CITI, I have worked in Credit Suisse, in user facing roles enhancing products, across IB, PB and Regulatory space. </a:t>
            </a:r>
          </a:p>
          <a:p>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 </a:t>
            </a:r>
          </a:p>
        </p:txBody>
      </p:sp>
      <p:pic>
        <p:nvPicPr>
          <p:cNvPr id="8" name="Picture 7" descr="Text&#10;&#10;Description automatically generated">
            <a:extLst>
              <a:ext uri="{FF2B5EF4-FFF2-40B4-BE49-F238E27FC236}">
                <a16:creationId xmlns:a16="http://schemas.microsoft.com/office/drawing/2014/main" id="{2A77EEA9-D1EB-47A5-B6AB-0CBEA25477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8298" y="1955800"/>
            <a:ext cx="4330167" cy="2446595"/>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799171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45772D2E-A035-4597-B06F-CAE62C680C47}"/>
              </a:ext>
            </a:extLst>
          </p:cNvPr>
          <p:cNvGrpSpPr/>
          <p:nvPr/>
        </p:nvGrpSpPr>
        <p:grpSpPr>
          <a:xfrm>
            <a:off x="8066381" y="1134009"/>
            <a:ext cx="2723258" cy="5082755"/>
            <a:chOff x="3501573" y="3178068"/>
            <a:chExt cx="1340594" cy="2737840"/>
          </a:xfrm>
        </p:grpSpPr>
        <p:sp>
          <p:nvSpPr>
            <p:cNvPr id="58" name="Freeform: Shape 57">
              <a:extLst>
                <a:ext uri="{FF2B5EF4-FFF2-40B4-BE49-F238E27FC236}">
                  <a16:creationId xmlns:a16="http://schemas.microsoft.com/office/drawing/2014/main" id="{5CFEE0C5-C3F6-4D01-BC14-46C760A13575}"/>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F84857C0-DC30-4708-BB48-D625DC4D4EBB}"/>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8ACC063E-86C2-4514-9C90-71A497FB7055}"/>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769E72B9-54C6-4118-B1A0-5AC3D076DA08}"/>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AD745595-1A22-4815-91E1-1F13AB9CD351}"/>
                </a:ext>
              </a:extLst>
            </p:cNvPr>
            <p:cNvSpPr/>
            <p:nvPr/>
          </p:nvSpPr>
          <p:spPr>
            <a:xfrm>
              <a:off x="3529897" y="3190651"/>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0E7DB9F-24C9-418E-A174-84087F5E93D4}"/>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64" name="Group 63">
              <a:extLst>
                <a:ext uri="{FF2B5EF4-FFF2-40B4-BE49-F238E27FC236}">
                  <a16:creationId xmlns:a16="http://schemas.microsoft.com/office/drawing/2014/main" id="{BFCCA02F-AFD4-4B3F-BBBF-990EF80A7D65}"/>
                </a:ext>
              </a:extLst>
            </p:cNvPr>
            <p:cNvGrpSpPr/>
            <p:nvPr/>
          </p:nvGrpSpPr>
          <p:grpSpPr>
            <a:xfrm>
              <a:off x="4092761" y="5635852"/>
              <a:ext cx="164520" cy="173080"/>
              <a:chOff x="6772303" y="6038214"/>
              <a:chExt cx="140650" cy="147968"/>
            </a:xfrm>
          </p:grpSpPr>
          <p:sp>
            <p:nvSpPr>
              <p:cNvPr id="68" name="Oval 67">
                <a:extLst>
                  <a:ext uri="{FF2B5EF4-FFF2-40B4-BE49-F238E27FC236}">
                    <a16:creationId xmlns:a16="http://schemas.microsoft.com/office/drawing/2014/main" id="{782F2B91-A7B4-417E-82CC-451EE7BEDB36}"/>
                  </a:ext>
                </a:extLst>
              </p:cNvPr>
              <p:cNvSpPr/>
              <p:nvPr/>
            </p:nvSpPr>
            <p:spPr>
              <a:xfrm>
                <a:off x="6772303" y="6038214"/>
                <a:ext cx="140650"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EC60824C-D8D2-4F8D-A856-198B6D92382F}"/>
                  </a:ext>
                </a:extLst>
              </p:cNvPr>
              <p:cNvSpPr/>
              <p:nvPr/>
            </p:nvSpPr>
            <p:spPr>
              <a:xfrm>
                <a:off x="6807465" y="6071635"/>
                <a:ext cx="70326"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5" name="Freeform: Shape 64">
              <a:extLst>
                <a:ext uri="{FF2B5EF4-FFF2-40B4-BE49-F238E27FC236}">
                  <a16:creationId xmlns:a16="http://schemas.microsoft.com/office/drawing/2014/main" id="{84E71034-62D0-4843-B65C-46F27B5A7B7A}"/>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66" name="Rectangle: Rounded Corners 65">
              <a:extLst>
                <a:ext uri="{FF2B5EF4-FFF2-40B4-BE49-F238E27FC236}">
                  <a16:creationId xmlns:a16="http://schemas.microsoft.com/office/drawing/2014/main" id="{6C2DE674-F641-43AD-907D-25730AED0504}"/>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DA022ADF-2062-41D0-8581-D1A88F88E7FF}"/>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11">
            <a:extLst>
              <a:ext uri="{FF2B5EF4-FFF2-40B4-BE49-F238E27FC236}">
                <a16:creationId xmlns:a16="http://schemas.microsoft.com/office/drawing/2014/main" id="{1039ECA6-74B4-42DF-85CA-3000610DA71C}"/>
              </a:ext>
            </a:extLst>
          </p:cNvPr>
          <p:cNvSpPr txBox="1">
            <a:spLocks/>
          </p:cNvSpPr>
          <p:nvPr/>
        </p:nvSpPr>
        <p:spPr>
          <a:xfrm>
            <a:off x="536896" y="513533"/>
            <a:ext cx="10381659" cy="77744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KR" dirty="0">
                <a:solidFill>
                  <a:schemeClr val="bg1"/>
                </a:solidFill>
              </a:rPr>
              <a:t>3 items that caught your attention today : </a:t>
            </a:r>
          </a:p>
        </p:txBody>
      </p:sp>
      <p:sp>
        <p:nvSpPr>
          <p:cNvPr id="41" name="Rectangle 40">
            <a:extLst>
              <a:ext uri="{FF2B5EF4-FFF2-40B4-BE49-F238E27FC236}">
                <a16:creationId xmlns:a16="http://schemas.microsoft.com/office/drawing/2014/main" id="{0A3DD7E5-C446-4D2D-BA89-7253C6653DAA}"/>
              </a:ext>
            </a:extLst>
          </p:cNvPr>
          <p:cNvSpPr/>
          <p:nvPr/>
        </p:nvSpPr>
        <p:spPr>
          <a:xfrm>
            <a:off x="8361025" y="1940238"/>
            <a:ext cx="2195787" cy="361633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 name="Freeform 13">
            <a:extLst>
              <a:ext uri="{FF2B5EF4-FFF2-40B4-BE49-F238E27FC236}">
                <a16:creationId xmlns:a16="http://schemas.microsoft.com/office/drawing/2014/main" id="{15DBB695-92DD-4221-A37E-5CB8A89BC5C8}"/>
              </a:ext>
            </a:extLst>
          </p:cNvPr>
          <p:cNvSpPr>
            <a:spLocks noChangeAspect="1"/>
          </p:cNvSpPr>
          <p:nvPr/>
        </p:nvSpPr>
        <p:spPr>
          <a:xfrm flipH="1">
            <a:off x="6497605" y="3031589"/>
            <a:ext cx="1864005" cy="1004294"/>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43" name="Freeform 15">
            <a:extLst>
              <a:ext uri="{FF2B5EF4-FFF2-40B4-BE49-F238E27FC236}">
                <a16:creationId xmlns:a16="http://schemas.microsoft.com/office/drawing/2014/main" id="{24091523-1F82-4274-B575-5DBDC745BD47}"/>
              </a:ext>
            </a:extLst>
          </p:cNvPr>
          <p:cNvSpPr>
            <a:spLocks noChangeAspect="1"/>
          </p:cNvSpPr>
          <p:nvPr/>
        </p:nvSpPr>
        <p:spPr>
          <a:xfrm flipH="1">
            <a:off x="10097127" y="2701128"/>
            <a:ext cx="1916978" cy="1032835"/>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44" name="Freeform 16">
            <a:extLst>
              <a:ext uri="{FF2B5EF4-FFF2-40B4-BE49-F238E27FC236}">
                <a16:creationId xmlns:a16="http://schemas.microsoft.com/office/drawing/2014/main" id="{D1C505C9-9004-4DFD-9D1B-EAC37F8FFA33}"/>
              </a:ext>
            </a:extLst>
          </p:cNvPr>
          <p:cNvSpPr>
            <a:spLocks noChangeAspect="1"/>
          </p:cNvSpPr>
          <p:nvPr/>
        </p:nvSpPr>
        <p:spPr>
          <a:xfrm flipH="1">
            <a:off x="9643269" y="3696878"/>
            <a:ext cx="620266" cy="334189"/>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45" name="Freeform 17">
            <a:extLst>
              <a:ext uri="{FF2B5EF4-FFF2-40B4-BE49-F238E27FC236}">
                <a16:creationId xmlns:a16="http://schemas.microsoft.com/office/drawing/2014/main" id="{4F1B7007-66D9-472A-851F-B2A0D3351F13}"/>
              </a:ext>
            </a:extLst>
          </p:cNvPr>
          <p:cNvSpPr>
            <a:spLocks noChangeAspect="1"/>
          </p:cNvSpPr>
          <p:nvPr/>
        </p:nvSpPr>
        <p:spPr>
          <a:xfrm flipH="1">
            <a:off x="8295537" y="2055289"/>
            <a:ext cx="682413" cy="367674"/>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46" name="Freeform 19">
            <a:extLst>
              <a:ext uri="{FF2B5EF4-FFF2-40B4-BE49-F238E27FC236}">
                <a16:creationId xmlns:a16="http://schemas.microsoft.com/office/drawing/2014/main" id="{E71EC0E3-E346-45AD-8239-F4D4613A06F6}"/>
              </a:ext>
            </a:extLst>
          </p:cNvPr>
          <p:cNvSpPr>
            <a:spLocks noChangeAspect="1"/>
          </p:cNvSpPr>
          <p:nvPr/>
        </p:nvSpPr>
        <p:spPr>
          <a:xfrm flipH="1">
            <a:off x="9799623" y="2085313"/>
            <a:ext cx="682413" cy="367674"/>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47" name="Freeform 11">
            <a:extLst>
              <a:ext uri="{FF2B5EF4-FFF2-40B4-BE49-F238E27FC236}">
                <a16:creationId xmlns:a16="http://schemas.microsoft.com/office/drawing/2014/main" id="{1F1EFEAC-1261-4FA1-BC9A-5908E9B5CC41}"/>
              </a:ext>
            </a:extLst>
          </p:cNvPr>
          <p:cNvSpPr/>
          <p:nvPr/>
        </p:nvSpPr>
        <p:spPr>
          <a:xfrm>
            <a:off x="8478318" y="2370499"/>
            <a:ext cx="1864003" cy="1135526"/>
          </a:xfrm>
          <a:custGeom>
            <a:avLst/>
            <a:gdLst>
              <a:gd name="connsiteX0" fmla="*/ 590550 w 2305050"/>
              <a:gd name="connsiteY0" fmla="*/ 1571625 h 1571625"/>
              <a:gd name="connsiteX1" fmla="*/ 1952625 w 2305050"/>
              <a:gd name="connsiteY1" fmla="*/ 1504950 h 1571625"/>
              <a:gd name="connsiteX2" fmla="*/ 2305050 w 2305050"/>
              <a:gd name="connsiteY2" fmla="*/ 876300 h 1571625"/>
              <a:gd name="connsiteX3" fmla="*/ 1762125 w 2305050"/>
              <a:gd name="connsiteY3" fmla="*/ 885825 h 1571625"/>
              <a:gd name="connsiteX4" fmla="*/ 2047875 w 2305050"/>
              <a:gd name="connsiteY4" fmla="*/ 409575 h 1571625"/>
              <a:gd name="connsiteX5" fmla="*/ 1581150 w 2305050"/>
              <a:gd name="connsiteY5" fmla="*/ 390525 h 1571625"/>
              <a:gd name="connsiteX6" fmla="*/ 1495425 w 2305050"/>
              <a:gd name="connsiteY6" fmla="*/ 1019175 h 1571625"/>
              <a:gd name="connsiteX7" fmla="*/ 1190625 w 2305050"/>
              <a:gd name="connsiteY7" fmla="*/ 0 h 1571625"/>
              <a:gd name="connsiteX8" fmla="*/ 542925 w 2305050"/>
              <a:gd name="connsiteY8" fmla="*/ 352425 h 1571625"/>
              <a:gd name="connsiteX9" fmla="*/ 1028700 w 2305050"/>
              <a:gd name="connsiteY9" fmla="*/ 923925 h 1571625"/>
              <a:gd name="connsiteX10" fmla="*/ 0 w 2305050"/>
              <a:gd name="connsiteY10" fmla="*/ 695325 h 1571625"/>
              <a:gd name="connsiteX11" fmla="*/ 590550 w 2305050"/>
              <a:gd name="connsiteY11" fmla="*/ 1571625 h 1571625"/>
              <a:gd name="connsiteX0" fmla="*/ 590550 w 2305050"/>
              <a:gd name="connsiteY0" fmla="*/ 1571625 h 1571625"/>
              <a:gd name="connsiteX1" fmla="*/ 1952625 w 2305050"/>
              <a:gd name="connsiteY1" fmla="*/ 1504950 h 1571625"/>
              <a:gd name="connsiteX2" fmla="*/ 2305050 w 2305050"/>
              <a:gd name="connsiteY2" fmla="*/ 876300 h 1571625"/>
              <a:gd name="connsiteX3" fmla="*/ 1762125 w 2305050"/>
              <a:gd name="connsiteY3" fmla="*/ 885825 h 1571625"/>
              <a:gd name="connsiteX4" fmla="*/ 2047875 w 2305050"/>
              <a:gd name="connsiteY4" fmla="*/ 409575 h 1571625"/>
              <a:gd name="connsiteX5" fmla="*/ 1581150 w 2305050"/>
              <a:gd name="connsiteY5" fmla="*/ 390525 h 1571625"/>
              <a:gd name="connsiteX6" fmla="*/ 1495425 w 2305050"/>
              <a:gd name="connsiteY6" fmla="*/ 1019175 h 1571625"/>
              <a:gd name="connsiteX7" fmla="*/ 1190625 w 2305050"/>
              <a:gd name="connsiteY7" fmla="*/ 0 h 1571625"/>
              <a:gd name="connsiteX8" fmla="*/ 542925 w 2305050"/>
              <a:gd name="connsiteY8" fmla="*/ 378853 h 1571625"/>
              <a:gd name="connsiteX9" fmla="*/ 1028700 w 2305050"/>
              <a:gd name="connsiteY9" fmla="*/ 923925 h 1571625"/>
              <a:gd name="connsiteX10" fmla="*/ 0 w 2305050"/>
              <a:gd name="connsiteY10" fmla="*/ 695325 h 1571625"/>
              <a:gd name="connsiteX11" fmla="*/ 590550 w 2305050"/>
              <a:gd name="connsiteY11" fmla="*/ 1571625 h 1571625"/>
              <a:gd name="connsiteX0" fmla="*/ 590550 w 2305050"/>
              <a:gd name="connsiteY0" fmla="*/ 1571625 h 1571625"/>
              <a:gd name="connsiteX1" fmla="*/ 1952625 w 2305050"/>
              <a:gd name="connsiteY1" fmla="*/ 1504950 h 1571625"/>
              <a:gd name="connsiteX2" fmla="*/ 2305050 w 2305050"/>
              <a:gd name="connsiteY2" fmla="*/ 876300 h 1571625"/>
              <a:gd name="connsiteX3" fmla="*/ 1762125 w 2305050"/>
              <a:gd name="connsiteY3" fmla="*/ 885825 h 1571625"/>
              <a:gd name="connsiteX4" fmla="*/ 2047875 w 2305050"/>
              <a:gd name="connsiteY4" fmla="*/ 409575 h 1571625"/>
              <a:gd name="connsiteX5" fmla="*/ 1581150 w 2305050"/>
              <a:gd name="connsiteY5" fmla="*/ 390525 h 1571625"/>
              <a:gd name="connsiteX6" fmla="*/ 1495425 w 2305050"/>
              <a:gd name="connsiteY6" fmla="*/ 1019175 h 1571625"/>
              <a:gd name="connsiteX7" fmla="*/ 1190625 w 2305050"/>
              <a:gd name="connsiteY7" fmla="*/ 0 h 1571625"/>
              <a:gd name="connsiteX8" fmla="*/ 542925 w 2305050"/>
              <a:gd name="connsiteY8" fmla="*/ 378853 h 1571625"/>
              <a:gd name="connsiteX9" fmla="*/ 1028700 w 2305050"/>
              <a:gd name="connsiteY9" fmla="*/ 923925 h 1571625"/>
              <a:gd name="connsiteX10" fmla="*/ 0 w 2305050"/>
              <a:gd name="connsiteY10" fmla="*/ 695325 h 1571625"/>
              <a:gd name="connsiteX11" fmla="*/ 590550 w 2305050"/>
              <a:gd name="connsiteY11" fmla="*/ 1571625 h 1571625"/>
              <a:gd name="connsiteX0" fmla="*/ 590550 w 2305050"/>
              <a:gd name="connsiteY0" fmla="*/ 1539911 h 1539911"/>
              <a:gd name="connsiteX1" fmla="*/ 1952625 w 2305050"/>
              <a:gd name="connsiteY1" fmla="*/ 1473236 h 1539911"/>
              <a:gd name="connsiteX2" fmla="*/ 2305050 w 2305050"/>
              <a:gd name="connsiteY2" fmla="*/ 844586 h 1539911"/>
              <a:gd name="connsiteX3" fmla="*/ 1762125 w 2305050"/>
              <a:gd name="connsiteY3" fmla="*/ 854111 h 1539911"/>
              <a:gd name="connsiteX4" fmla="*/ 2047875 w 2305050"/>
              <a:gd name="connsiteY4" fmla="*/ 377861 h 1539911"/>
              <a:gd name="connsiteX5" fmla="*/ 1581150 w 2305050"/>
              <a:gd name="connsiteY5" fmla="*/ 358811 h 1539911"/>
              <a:gd name="connsiteX6" fmla="*/ 1495425 w 2305050"/>
              <a:gd name="connsiteY6" fmla="*/ 987461 h 1539911"/>
              <a:gd name="connsiteX7" fmla="*/ 1195910 w 2305050"/>
              <a:gd name="connsiteY7" fmla="*/ 0 h 1539911"/>
              <a:gd name="connsiteX8" fmla="*/ 542925 w 2305050"/>
              <a:gd name="connsiteY8" fmla="*/ 347139 h 1539911"/>
              <a:gd name="connsiteX9" fmla="*/ 1028700 w 2305050"/>
              <a:gd name="connsiteY9" fmla="*/ 892211 h 1539911"/>
              <a:gd name="connsiteX10" fmla="*/ 0 w 2305050"/>
              <a:gd name="connsiteY10" fmla="*/ 663611 h 1539911"/>
              <a:gd name="connsiteX11" fmla="*/ 590550 w 2305050"/>
              <a:gd name="connsiteY11" fmla="*/ 1539911 h 1539911"/>
              <a:gd name="connsiteX0" fmla="*/ 590550 w 2305050"/>
              <a:gd name="connsiteY0" fmla="*/ 1565699 h 1565699"/>
              <a:gd name="connsiteX1" fmla="*/ 1952625 w 2305050"/>
              <a:gd name="connsiteY1" fmla="*/ 1499024 h 1565699"/>
              <a:gd name="connsiteX2" fmla="*/ 2305050 w 2305050"/>
              <a:gd name="connsiteY2" fmla="*/ 870374 h 1565699"/>
              <a:gd name="connsiteX3" fmla="*/ 1762125 w 2305050"/>
              <a:gd name="connsiteY3" fmla="*/ 879899 h 1565699"/>
              <a:gd name="connsiteX4" fmla="*/ 2047875 w 2305050"/>
              <a:gd name="connsiteY4" fmla="*/ 403649 h 1565699"/>
              <a:gd name="connsiteX5" fmla="*/ 1581150 w 2305050"/>
              <a:gd name="connsiteY5" fmla="*/ 384599 h 1565699"/>
              <a:gd name="connsiteX6" fmla="*/ 1495425 w 2305050"/>
              <a:gd name="connsiteY6" fmla="*/ 1013249 h 1565699"/>
              <a:gd name="connsiteX7" fmla="*/ 1195910 w 2305050"/>
              <a:gd name="connsiteY7" fmla="*/ 25788 h 1565699"/>
              <a:gd name="connsiteX8" fmla="*/ 542925 w 2305050"/>
              <a:gd name="connsiteY8" fmla="*/ 372927 h 1565699"/>
              <a:gd name="connsiteX9" fmla="*/ 1028700 w 2305050"/>
              <a:gd name="connsiteY9" fmla="*/ 917999 h 1565699"/>
              <a:gd name="connsiteX10" fmla="*/ 0 w 2305050"/>
              <a:gd name="connsiteY10" fmla="*/ 689399 h 1565699"/>
              <a:gd name="connsiteX11" fmla="*/ 590550 w 2305050"/>
              <a:gd name="connsiteY11" fmla="*/ 1565699 h 1565699"/>
              <a:gd name="connsiteX0" fmla="*/ 590550 w 2305050"/>
              <a:gd name="connsiteY0" fmla="*/ 1565699 h 1565699"/>
              <a:gd name="connsiteX1" fmla="*/ 1952625 w 2305050"/>
              <a:gd name="connsiteY1" fmla="*/ 1499024 h 1565699"/>
              <a:gd name="connsiteX2" fmla="*/ 2305050 w 2305050"/>
              <a:gd name="connsiteY2" fmla="*/ 870374 h 1565699"/>
              <a:gd name="connsiteX3" fmla="*/ 1762125 w 2305050"/>
              <a:gd name="connsiteY3" fmla="*/ 879899 h 1565699"/>
              <a:gd name="connsiteX4" fmla="*/ 2047875 w 2305050"/>
              <a:gd name="connsiteY4" fmla="*/ 403649 h 1565699"/>
              <a:gd name="connsiteX5" fmla="*/ 1581150 w 2305050"/>
              <a:gd name="connsiteY5" fmla="*/ 384599 h 1565699"/>
              <a:gd name="connsiteX6" fmla="*/ 1495425 w 2305050"/>
              <a:gd name="connsiteY6" fmla="*/ 1013249 h 1565699"/>
              <a:gd name="connsiteX7" fmla="*/ 1195910 w 2305050"/>
              <a:gd name="connsiteY7" fmla="*/ 25788 h 1565699"/>
              <a:gd name="connsiteX8" fmla="*/ 521783 w 2305050"/>
              <a:gd name="connsiteY8" fmla="*/ 372927 h 1565699"/>
              <a:gd name="connsiteX9" fmla="*/ 1028700 w 2305050"/>
              <a:gd name="connsiteY9" fmla="*/ 917999 h 1565699"/>
              <a:gd name="connsiteX10" fmla="*/ 0 w 2305050"/>
              <a:gd name="connsiteY10" fmla="*/ 689399 h 1565699"/>
              <a:gd name="connsiteX11" fmla="*/ 590550 w 2305050"/>
              <a:gd name="connsiteY11" fmla="*/ 1565699 h 1565699"/>
              <a:gd name="connsiteX0" fmla="*/ 590550 w 2305050"/>
              <a:gd name="connsiteY0" fmla="*/ 1556076 h 1556076"/>
              <a:gd name="connsiteX1" fmla="*/ 1952625 w 2305050"/>
              <a:gd name="connsiteY1" fmla="*/ 1489401 h 1556076"/>
              <a:gd name="connsiteX2" fmla="*/ 2305050 w 2305050"/>
              <a:gd name="connsiteY2" fmla="*/ 860751 h 1556076"/>
              <a:gd name="connsiteX3" fmla="*/ 1762125 w 2305050"/>
              <a:gd name="connsiteY3" fmla="*/ 870276 h 1556076"/>
              <a:gd name="connsiteX4" fmla="*/ 2047875 w 2305050"/>
              <a:gd name="connsiteY4" fmla="*/ 394026 h 1556076"/>
              <a:gd name="connsiteX5" fmla="*/ 1581150 w 2305050"/>
              <a:gd name="connsiteY5" fmla="*/ 374976 h 1556076"/>
              <a:gd name="connsiteX6" fmla="*/ 1495425 w 2305050"/>
              <a:gd name="connsiteY6" fmla="*/ 1003626 h 1556076"/>
              <a:gd name="connsiteX7" fmla="*/ 1195910 w 2305050"/>
              <a:gd name="connsiteY7" fmla="*/ 16165 h 1556076"/>
              <a:gd name="connsiteX8" fmla="*/ 521783 w 2305050"/>
              <a:gd name="connsiteY8" fmla="*/ 363304 h 1556076"/>
              <a:gd name="connsiteX9" fmla="*/ 1028700 w 2305050"/>
              <a:gd name="connsiteY9" fmla="*/ 908376 h 1556076"/>
              <a:gd name="connsiteX10" fmla="*/ 0 w 2305050"/>
              <a:gd name="connsiteY10" fmla="*/ 679776 h 1556076"/>
              <a:gd name="connsiteX11" fmla="*/ 590550 w 2305050"/>
              <a:gd name="connsiteY11" fmla="*/ 1556076 h 1556076"/>
              <a:gd name="connsiteX0" fmla="*/ 590550 w 2305050"/>
              <a:gd name="connsiteY0" fmla="*/ 1557339 h 1557339"/>
              <a:gd name="connsiteX1" fmla="*/ 1952625 w 2305050"/>
              <a:gd name="connsiteY1" fmla="*/ 1490664 h 1557339"/>
              <a:gd name="connsiteX2" fmla="*/ 2305050 w 2305050"/>
              <a:gd name="connsiteY2" fmla="*/ 862014 h 1557339"/>
              <a:gd name="connsiteX3" fmla="*/ 1762125 w 2305050"/>
              <a:gd name="connsiteY3" fmla="*/ 871539 h 1557339"/>
              <a:gd name="connsiteX4" fmla="*/ 2047875 w 2305050"/>
              <a:gd name="connsiteY4" fmla="*/ 395289 h 1557339"/>
              <a:gd name="connsiteX5" fmla="*/ 1581150 w 2305050"/>
              <a:gd name="connsiteY5" fmla="*/ 376239 h 1557339"/>
              <a:gd name="connsiteX6" fmla="*/ 1495425 w 2305050"/>
              <a:gd name="connsiteY6" fmla="*/ 1004889 h 1557339"/>
              <a:gd name="connsiteX7" fmla="*/ 1195910 w 2305050"/>
              <a:gd name="connsiteY7" fmla="*/ 17428 h 1557339"/>
              <a:gd name="connsiteX8" fmla="*/ 521783 w 2305050"/>
              <a:gd name="connsiteY8" fmla="*/ 364567 h 1557339"/>
              <a:gd name="connsiteX9" fmla="*/ 1028700 w 2305050"/>
              <a:gd name="connsiteY9" fmla="*/ 909639 h 1557339"/>
              <a:gd name="connsiteX10" fmla="*/ 0 w 2305050"/>
              <a:gd name="connsiteY10" fmla="*/ 681039 h 1557339"/>
              <a:gd name="connsiteX11" fmla="*/ 590550 w 2305050"/>
              <a:gd name="connsiteY11"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762125 w 2305050"/>
              <a:gd name="connsiteY3" fmla="*/ 871539 h 1557339"/>
              <a:gd name="connsiteX4" fmla="*/ 2047875 w 2305050"/>
              <a:gd name="connsiteY4" fmla="*/ 395289 h 1557339"/>
              <a:gd name="connsiteX5" fmla="*/ 1581150 w 2305050"/>
              <a:gd name="connsiteY5" fmla="*/ 376239 h 1557339"/>
              <a:gd name="connsiteX6" fmla="*/ 1542995 w 2305050"/>
              <a:gd name="connsiteY6" fmla="*/ 904463 h 1557339"/>
              <a:gd name="connsiteX7" fmla="*/ 1195910 w 2305050"/>
              <a:gd name="connsiteY7" fmla="*/ 17428 h 1557339"/>
              <a:gd name="connsiteX8" fmla="*/ 521783 w 2305050"/>
              <a:gd name="connsiteY8" fmla="*/ 364567 h 1557339"/>
              <a:gd name="connsiteX9" fmla="*/ 1028700 w 2305050"/>
              <a:gd name="connsiteY9" fmla="*/ 909639 h 1557339"/>
              <a:gd name="connsiteX10" fmla="*/ 0 w 2305050"/>
              <a:gd name="connsiteY10" fmla="*/ 681039 h 1557339"/>
              <a:gd name="connsiteX11" fmla="*/ 590550 w 2305050"/>
              <a:gd name="connsiteY11"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762125 w 2305050"/>
              <a:gd name="connsiteY3" fmla="*/ 871539 h 1557339"/>
              <a:gd name="connsiteX4" fmla="*/ 2047875 w 2305050"/>
              <a:gd name="connsiteY4" fmla="*/ 395289 h 1557339"/>
              <a:gd name="connsiteX5" fmla="*/ 1581150 w 2305050"/>
              <a:gd name="connsiteY5" fmla="*/ 376239 h 1557339"/>
              <a:gd name="connsiteX6" fmla="*/ 1542995 w 2305050"/>
              <a:gd name="connsiteY6" fmla="*/ 904463 h 1557339"/>
              <a:gd name="connsiteX7" fmla="*/ 1195910 w 2305050"/>
              <a:gd name="connsiteY7" fmla="*/ 17428 h 1557339"/>
              <a:gd name="connsiteX8" fmla="*/ 521783 w 2305050"/>
              <a:gd name="connsiteY8" fmla="*/ 364567 h 1557339"/>
              <a:gd name="connsiteX9" fmla="*/ 1028700 w 2305050"/>
              <a:gd name="connsiteY9" fmla="*/ 909639 h 1557339"/>
              <a:gd name="connsiteX10" fmla="*/ 0 w 2305050"/>
              <a:gd name="connsiteY10" fmla="*/ 681039 h 1557339"/>
              <a:gd name="connsiteX11" fmla="*/ 590550 w 2305050"/>
              <a:gd name="connsiteY11"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762125 w 2305050"/>
              <a:gd name="connsiteY3" fmla="*/ 871539 h 1557339"/>
              <a:gd name="connsiteX4" fmla="*/ 2047875 w 2305050"/>
              <a:gd name="connsiteY4" fmla="*/ 395289 h 1557339"/>
              <a:gd name="connsiteX5" fmla="*/ 1581150 w 2305050"/>
              <a:gd name="connsiteY5" fmla="*/ 376239 h 1557339"/>
              <a:gd name="connsiteX6" fmla="*/ 1542995 w 2305050"/>
              <a:gd name="connsiteY6" fmla="*/ 904463 h 1557339"/>
              <a:gd name="connsiteX7" fmla="*/ 1195910 w 2305050"/>
              <a:gd name="connsiteY7" fmla="*/ 17428 h 1557339"/>
              <a:gd name="connsiteX8" fmla="*/ 521783 w 2305050"/>
              <a:gd name="connsiteY8" fmla="*/ 364567 h 1557339"/>
              <a:gd name="connsiteX9" fmla="*/ 1028700 w 2305050"/>
              <a:gd name="connsiteY9" fmla="*/ 909639 h 1557339"/>
              <a:gd name="connsiteX10" fmla="*/ 0 w 2305050"/>
              <a:gd name="connsiteY10" fmla="*/ 681039 h 1557339"/>
              <a:gd name="connsiteX11" fmla="*/ 590550 w 2305050"/>
              <a:gd name="connsiteY11"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762125 w 2305050"/>
              <a:gd name="connsiteY3" fmla="*/ 871539 h 1557339"/>
              <a:gd name="connsiteX4" fmla="*/ 2047875 w 2305050"/>
              <a:gd name="connsiteY4" fmla="*/ 395289 h 1557339"/>
              <a:gd name="connsiteX5" fmla="*/ 1597007 w 2305050"/>
              <a:gd name="connsiteY5" fmla="*/ 370953 h 1557339"/>
              <a:gd name="connsiteX6" fmla="*/ 1542995 w 2305050"/>
              <a:gd name="connsiteY6" fmla="*/ 904463 h 1557339"/>
              <a:gd name="connsiteX7" fmla="*/ 1195910 w 2305050"/>
              <a:gd name="connsiteY7" fmla="*/ 17428 h 1557339"/>
              <a:gd name="connsiteX8" fmla="*/ 521783 w 2305050"/>
              <a:gd name="connsiteY8" fmla="*/ 364567 h 1557339"/>
              <a:gd name="connsiteX9" fmla="*/ 1028700 w 2305050"/>
              <a:gd name="connsiteY9" fmla="*/ 909639 h 1557339"/>
              <a:gd name="connsiteX10" fmla="*/ 0 w 2305050"/>
              <a:gd name="connsiteY10" fmla="*/ 681039 h 1557339"/>
              <a:gd name="connsiteX11" fmla="*/ 590550 w 2305050"/>
              <a:gd name="connsiteY11"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762125 w 2305050"/>
              <a:gd name="connsiteY3" fmla="*/ 871539 h 1557339"/>
              <a:gd name="connsiteX4" fmla="*/ 2047875 w 2305050"/>
              <a:gd name="connsiteY4" fmla="*/ 395289 h 1557339"/>
              <a:gd name="connsiteX5" fmla="*/ 1597007 w 2305050"/>
              <a:gd name="connsiteY5" fmla="*/ 370953 h 1557339"/>
              <a:gd name="connsiteX6" fmla="*/ 1542995 w 2305050"/>
              <a:gd name="connsiteY6" fmla="*/ 904463 h 1557339"/>
              <a:gd name="connsiteX7" fmla="*/ 1195910 w 2305050"/>
              <a:gd name="connsiteY7" fmla="*/ 17428 h 1557339"/>
              <a:gd name="connsiteX8" fmla="*/ 521783 w 2305050"/>
              <a:gd name="connsiteY8" fmla="*/ 364567 h 1557339"/>
              <a:gd name="connsiteX9" fmla="*/ 1028700 w 2305050"/>
              <a:gd name="connsiteY9" fmla="*/ 909639 h 1557339"/>
              <a:gd name="connsiteX10" fmla="*/ 0 w 2305050"/>
              <a:gd name="connsiteY10" fmla="*/ 681039 h 1557339"/>
              <a:gd name="connsiteX11" fmla="*/ 590550 w 2305050"/>
              <a:gd name="connsiteY11"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762125 w 2305050"/>
              <a:gd name="connsiteY3" fmla="*/ 871539 h 1557339"/>
              <a:gd name="connsiteX4" fmla="*/ 2047875 w 2305050"/>
              <a:gd name="connsiteY4" fmla="*/ 395289 h 1557339"/>
              <a:gd name="connsiteX5" fmla="*/ 1597007 w 2305050"/>
              <a:gd name="connsiteY5" fmla="*/ 370953 h 1557339"/>
              <a:gd name="connsiteX6" fmla="*/ 1537710 w 2305050"/>
              <a:gd name="connsiteY6" fmla="*/ 878035 h 1557339"/>
              <a:gd name="connsiteX7" fmla="*/ 1195910 w 2305050"/>
              <a:gd name="connsiteY7" fmla="*/ 17428 h 1557339"/>
              <a:gd name="connsiteX8" fmla="*/ 521783 w 2305050"/>
              <a:gd name="connsiteY8" fmla="*/ 364567 h 1557339"/>
              <a:gd name="connsiteX9" fmla="*/ 1028700 w 2305050"/>
              <a:gd name="connsiteY9" fmla="*/ 909639 h 1557339"/>
              <a:gd name="connsiteX10" fmla="*/ 0 w 2305050"/>
              <a:gd name="connsiteY10" fmla="*/ 681039 h 1557339"/>
              <a:gd name="connsiteX11" fmla="*/ 590550 w 2305050"/>
              <a:gd name="connsiteY11"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762125 w 2305050"/>
              <a:gd name="connsiteY3" fmla="*/ 871539 h 1557339"/>
              <a:gd name="connsiteX4" fmla="*/ 2047875 w 2305050"/>
              <a:gd name="connsiteY4" fmla="*/ 395289 h 1557339"/>
              <a:gd name="connsiteX5" fmla="*/ 1597007 w 2305050"/>
              <a:gd name="connsiteY5" fmla="*/ 370953 h 1557339"/>
              <a:gd name="connsiteX6" fmla="*/ 1537710 w 2305050"/>
              <a:gd name="connsiteY6" fmla="*/ 878035 h 1557339"/>
              <a:gd name="connsiteX7" fmla="*/ 1195910 w 2305050"/>
              <a:gd name="connsiteY7" fmla="*/ 17428 h 1557339"/>
              <a:gd name="connsiteX8" fmla="*/ 521783 w 2305050"/>
              <a:gd name="connsiteY8" fmla="*/ 364567 h 1557339"/>
              <a:gd name="connsiteX9" fmla="*/ 1028700 w 2305050"/>
              <a:gd name="connsiteY9" fmla="*/ 909639 h 1557339"/>
              <a:gd name="connsiteX10" fmla="*/ 0 w 2305050"/>
              <a:gd name="connsiteY10" fmla="*/ 681039 h 1557339"/>
              <a:gd name="connsiteX11" fmla="*/ 590550 w 2305050"/>
              <a:gd name="connsiteY11"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762125 w 2305050"/>
              <a:gd name="connsiteY3" fmla="*/ 871539 h 1557339"/>
              <a:gd name="connsiteX4" fmla="*/ 2047875 w 2305050"/>
              <a:gd name="connsiteY4" fmla="*/ 395289 h 1557339"/>
              <a:gd name="connsiteX5" fmla="*/ 1597007 w 2305050"/>
              <a:gd name="connsiteY5" fmla="*/ 370953 h 1557339"/>
              <a:gd name="connsiteX6" fmla="*/ 1537710 w 2305050"/>
              <a:gd name="connsiteY6" fmla="*/ 878035 h 1557339"/>
              <a:gd name="connsiteX7" fmla="*/ 1195910 w 2305050"/>
              <a:gd name="connsiteY7" fmla="*/ 17428 h 1557339"/>
              <a:gd name="connsiteX8" fmla="*/ 521783 w 2305050"/>
              <a:gd name="connsiteY8" fmla="*/ 364567 h 1557339"/>
              <a:gd name="connsiteX9" fmla="*/ 1028700 w 2305050"/>
              <a:gd name="connsiteY9" fmla="*/ 909639 h 1557339"/>
              <a:gd name="connsiteX10" fmla="*/ 0 w 2305050"/>
              <a:gd name="connsiteY10" fmla="*/ 681039 h 1557339"/>
              <a:gd name="connsiteX11" fmla="*/ 590550 w 2305050"/>
              <a:gd name="connsiteY11"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762125 w 2305050"/>
              <a:gd name="connsiteY3" fmla="*/ 871539 h 1557339"/>
              <a:gd name="connsiteX4" fmla="*/ 2047875 w 2305050"/>
              <a:gd name="connsiteY4" fmla="*/ 395289 h 1557339"/>
              <a:gd name="connsiteX5" fmla="*/ 1597007 w 2305050"/>
              <a:gd name="connsiteY5" fmla="*/ 370953 h 1557339"/>
              <a:gd name="connsiteX6" fmla="*/ 1537710 w 2305050"/>
              <a:gd name="connsiteY6" fmla="*/ 878035 h 1557339"/>
              <a:gd name="connsiteX7" fmla="*/ 1195910 w 2305050"/>
              <a:gd name="connsiteY7" fmla="*/ 17428 h 1557339"/>
              <a:gd name="connsiteX8" fmla="*/ 521783 w 2305050"/>
              <a:gd name="connsiteY8" fmla="*/ 364567 h 1557339"/>
              <a:gd name="connsiteX9" fmla="*/ 1028700 w 2305050"/>
              <a:gd name="connsiteY9" fmla="*/ 909639 h 1557339"/>
              <a:gd name="connsiteX10" fmla="*/ 0 w 2305050"/>
              <a:gd name="connsiteY10" fmla="*/ 681039 h 1557339"/>
              <a:gd name="connsiteX11" fmla="*/ 590550 w 2305050"/>
              <a:gd name="connsiteY11"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762125 w 2305050"/>
              <a:gd name="connsiteY3" fmla="*/ 871539 h 1557339"/>
              <a:gd name="connsiteX4" fmla="*/ 2047875 w 2305050"/>
              <a:gd name="connsiteY4" fmla="*/ 395289 h 1557339"/>
              <a:gd name="connsiteX5" fmla="*/ 1597007 w 2305050"/>
              <a:gd name="connsiteY5" fmla="*/ 370953 h 1557339"/>
              <a:gd name="connsiteX6" fmla="*/ 1537710 w 2305050"/>
              <a:gd name="connsiteY6" fmla="*/ 878035 h 1557339"/>
              <a:gd name="connsiteX7" fmla="*/ 1195910 w 2305050"/>
              <a:gd name="connsiteY7" fmla="*/ 17428 h 1557339"/>
              <a:gd name="connsiteX8" fmla="*/ 521783 w 2305050"/>
              <a:gd name="connsiteY8" fmla="*/ 364567 h 1557339"/>
              <a:gd name="connsiteX9" fmla="*/ 1028700 w 2305050"/>
              <a:gd name="connsiteY9" fmla="*/ 909639 h 1557339"/>
              <a:gd name="connsiteX10" fmla="*/ 0 w 2305050"/>
              <a:gd name="connsiteY10" fmla="*/ 681039 h 1557339"/>
              <a:gd name="connsiteX11" fmla="*/ 590550 w 2305050"/>
              <a:gd name="connsiteY11"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762125 w 2305050"/>
              <a:gd name="connsiteY3" fmla="*/ 871539 h 1557339"/>
              <a:gd name="connsiteX4" fmla="*/ 2047875 w 2305050"/>
              <a:gd name="connsiteY4" fmla="*/ 395289 h 1557339"/>
              <a:gd name="connsiteX5" fmla="*/ 1597007 w 2305050"/>
              <a:gd name="connsiteY5" fmla="*/ 370953 h 1557339"/>
              <a:gd name="connsiteX6" fmla="*/ 1537710 w 2305050"/>
              <a:gd name="connsiteY6" fmla="*/ 878035 h 1557339"/>
              <a:gd name="connsiteX7" fmla="*/ 1195910 w 2305050"/>
              <a:gd name="connsiteY7" fmla="*/ 17428 h 1557339"/>
              <a:gd name="connsiteX8" fmla="*/ 521783 w 2305050"/>
              <a:gd name="connsiteY8" fmla="*/ 364567 h 1557339"/>
              <a:gd name="connsiteX9" fmla="*/ 1028700 w 2305050"/>
              <a:gd name="connsiteY9" fmla="*/ 909639 h 1557339"/>
              <a:gd name="connsiteX10" fmla="*/ 0 w 2305050"/>
              <a:gd name="connsiteY10" fmla="*/ 681039 h 1557339"/>
              <a:gd name="connsiteX11" fmla="*/ 590550 w 2305050"/>
              <a:gd name="connsiteY11"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762125 w 2305050"/>
              <a:gd name="connsiteY3" fmla="*/ 871539 h 1557339"/>
              <a:gd name="connsiteX4" fmla="*/ 2047875 w 2305050"/>
              <a:gd name="connsiteY4" fmla="*/ 395289 h 1557339"/>
              <a:gd name="connsiteX5" fmla="*/ 1597007 w 2305050"/>
              <a:gd name="connsiteY5" fmla="*/ 370953 h 1557339"/>
              <a:gd name="connsiteX6" fmla="*/ 1537710 w 2305050"/>
              <a:gd name="connsiteY6" fmla="*/ 878035 h 1557339"/>
              <a:gd name="connsiteX7" fmla="*/ 1195910 w 2305050"/>
              <a:gd name="connsiteY7" fmla="*/ 17428 h 1557339"/>
              <a:gd name="connsiteX8" fmla="*/ 521783 w 2305050"/>
              <a:gd name="connsiteY8" fmla="*/ 364567 h 1557339"/>
              <a:gd name="connsiteX9" fmla="*/ 1028700 w 2305050"/>
              <a:gd name="connsiteY9" fmla="*/ 909639 h 1557339"/>
              <a:gd name="connsiteX10" fmla="*/ 0 w 2305050"/>
              <a:gd name="connsiteY10" fmla="*/ 681039 h 1557339"/>
              <a:gd name="connsiteX11" fmla="*/ 590550 w 2305050"/>
              <a:gd name="connsiteY11"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762125 w 2305050"/>
              <a:gd name="connsiteY3" fmla="*/ 871539 h 1557339"/>
              <a:gd name="connsiteX4" fmla="*/ 2047875 w 2305050"/>
              <a:gd name="connsiteY4" fmla="*/ 395289 h 1557339"/>
              <a:gd name="connsiteX5" fmla="*/ 1597007 w 2305050"/>
              <a:gd name="connsiteY5" fmla="*/ 370953 h 1557339"/>
              <a:gd name="connsiteX6" fmla="*/ 1537710 w 2305050"/>
              <a:gd name="connsiteY6" fmla="*/ 878035 h 1557339"/>
              <a:gd name="connsiteX7" fmla="*/ 1195910 w 2305050"/>
              <a:gd name="connsiteY7" fmla="*/ 17428 h 1557339"/>
              <a:gd name="connsiteX8" fmla="*/ 521783 w 2305050"/>
              <a:gd name="connsiteY8" fmla="*/ 364567 h 1557339"/>
              <a:gd name="connsiteX9" fmla="*/ 1028700 w 2305050"/>
              <a:gd name="connsiteY9" fmla="*/ 909639 h 1557339"/>
              <a:gd name="connsiteX10" fmla="*/ 0 w 2305050"/>
              <a:gd name="connsiteY10" fmla="*/ 681039 h 1557339"/>
              <a:gd name="connsiteX11" fmla="*/ 590550 w 2305050"/>
              <a:gd name="connsiteY11"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846694 w 2305050"/>
              <a:gd name="connsiteY3" fmla="*/ 818683 h 1557339"/>
              <a:gd name="connsiteX4" fmla="*/ 2047875 w 2305050"/>
              <a:gd name="connsiteY4" fmla="*/ 395289 h 1557339"/>
              <a:gd name="connsiteX5" fmla="*/ 1597007 w 2305050"/>
              <a:gd name="connsiteY5" fmla="*/ 370953 h 1557339"/>
              <a:gd name="connsiteX6" fmla="*/ 1537710 w 2305050"/>
              <a:gd name="connsiteY6" fmla="*/ 878035 h 1557339"/>
              <a:gd name="connsiteX7" fmla="*/ 1195910 w 2305050"/>
              <a:gd name="connsiteY7" fmla="*/ 17428 h 1557339"/>
              <a:gd name="connsiteX8" fmla="*/ 521783 w 2305050"/>
              <a:gd name="connsiteY8" fmla="*/ 364567 h 1557339"/>
              <a:gd name="connsiteX9" fmla="*/ 1028700 w 2305050"/>
              <a:gd name="connsiteY9" fmla="*/ 909639 h 1557339"/>
              <a:gd name="connsiteX10" fmla="*/ 0 w 2305050"/>
              <a:gd name="connsiteY10" fmla="*/ 681039 h 1557339"/>
              <a:gd name="connsiteX11" fmla="*/ 590550 w 2305050"/>
              <a:gd name="connsiteY11"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846694 w 2305050"/>
              <a:gd name="connsiteY3" fmla="*/ 818683 h 1557339"/>
              <a:gd name="connsiteX4" fmla="*/ 2047875 w 2305050"/>
              <a:gd name="connsiteY4" fmla="*/ 395289 h 1557339"/>
              <a:gd name="connsiteX5" fmla="*/ 1597007 w 2305050"/>
              <a:gd name="connsiteY5" fmla="*/ 370953 h 1557339"/>
              <a:gd name="connsiteX6" fmla="*/ 1537710 w 2305050"/>
              <a:gd name="connsiteY6" fmla="*/ 878035 h 1557339"/>
              <a:gd name="connsiteX7" fmla="*/ 1195910 w 2305050"/>
              <a:gd name="connsiteY7" fmla="*/ 17428 h 1557339"/>
              <a:gd name="connsiteX8" fmla="*/ 521783 w 2305050"/>
              <a:gd name="connsiteY8" fmla="*/ 364567 h 1557339"/>
              <a:gd name="connsiteX9" fmla="*/ 1028700 w 2305050"/>
              <a:gd name="connsiteY9" fmla="*/ 909639 h 1557339"/>
              <a:gd name="connsiteX10" fmla="*/ 0 w 2305050"/>
              <a:gd name="connsiteY10" fmla="*/ 681039 h 1557339"/>
              <a:gd name="connsiteX11" fmla="*/ 590550 w 2305050"/>
              <a:gd name="connsiteY11"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846694 w 2305050"/>
              <a:gd name="connsiteY3" fmla="*/ 818683 h 1557339"/>
              <a:gd name="connsiteX4" fmla="*/ 2144446 w 2305050"/>
              <a:gd name="connsiteY4" fmla="*/ 775628 h 1557339"/>
              <a:gd name="connsiteX5" fmla="*/ 2047875 w 2305050"/>
              <a:gd name="connsiteY5" fmla="*/ 395289 h 1557339"/>
              <a:gd name="connsiteX6" fmla="*/ 1597007 w 2305050"/>
              <a:gd name="connsiteY6" fmla="*/ 370953 h 1557339"/>
              <a:gd name="connsiteX7" fmla="*/ 1537710 w 2305050"/>
              <a:gd name="connsiteY7" fmla="*/ 878035 h 1557339"/>
              <a:gd name="connsiteX8" fmla="*/ 1195910 w 2305050"/>
              <a:gd name="connsiteY8" fmla="*/ 17428 h 1557339"/>
              <a:gd name="connsiteX9" fmla="*/ 521783 w 2305050"/>
              <a:gd name="connsiteY9" fmla="*/ 364567 h 1557339"/>
              <a:gd name="connsiteX10" fmla="*/ 1028700 w 2305050"/>
              <a:gd name="connsiteY10" fmla="*/ 909639 h 1557339"/>
              <a:gd name="connsiteX11" fmla="*/ 0 w 2305050"/>
              <a:gd name="connsiteY11" fmla="*/ 681039 h 1557339"/>
              <a:gd name="connsiteX12" fmla="*/ 590550 w 2305050"/>
              <a:gd name="connsiteY12"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846694 w 2305050"/>
              <a:gd name="connsiteY3" fmla="*/ 818683 h 1557339"/>
              <a:gd name="connsiteX4" fmla="*/ 2144446 w 2305050"/>
              <a:gd name="connsiteY4" fmla="*/ 775628 h 1557339"/>
              <a:gd name="connsiteX5" fmla="*/ 2047875 w 2305050"/>
              <a:gd name="connsiteY5" fmla="*/ 395289 h 1557339"/>
              <a:gd name="connsiteX6" fmla="*/ 1597007 w 2305050"/>
              <a:gd name="connsiteY6" fmla="*/ 370953 h 1557339"/>
              <a:gd name="connsiteX7" fmla="*/ 1537710 w 2305050"/>
              <a:gd name="connsiteY7" fmla="*/ 878035 h 1557339"/>
              <a:gd name="connsiteX8" fmla="*/ 1195910 w 2305050"/>
              <a:gd name="connsiteY8" fmla="*/ 17428 h 1557339"/>
              <a:gd name="connsiteX9" fmla="*/ 521783 w 2305050"/>
              <a:gd name="connsiteY9" fmla="*/ 364567 h 1557339"/>
              <a:gd name="connsiteX10" fmla="*/ 1028700 w 2305050"/>
              <a:gd name="connsiteY10" fmla="*/ 909639 h 1557339"/>
              <a:gd name="connsiteX11" fmla="*/ 0 w 2305050"/>
              <a:gd name="connsiteY11" fmla="*/ 681039 h 1557339"/>
              <a:gd name="connsiteX12" fmla="*/ 590550 w 2305050"/>
              <a:gd name="connsiteY12"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846694 w 2305050"/>
              <a:gd name="connsiteY3" fmla="*/ 818683 h 1557339"/>
              <a:gd name="connsiteX4" fmla="*/ 2144446 w 2305050"/>
              <a:gd name="connsiteY4" fmla="*/ 775628 h 1557339"/>
              <a:gd name="connsiteX5" fmla="*/ 2047875 w 2305050"/>
              <a:gd name="connsiteY5" fmla="*/ 395289 h 1557339"/>
              <a:gd name="connsiteX6" fmla="*/ 1597007 w 2305050"/>
              <a:gd name="connsiteY6" fmla="*/ 370953 h 1557339"/>
              <a:gd name="connsiteX7" fmla="*/ 1537710 w 2305050"/>
              <a:gd name="connsiteY7" fmla="*/ 878035 h 1557339"/>
              <a:gd name="connsiteX8" fmla="*/ 1195910 w 2305050"/>
              <a:gd name="connsiteY8" fmla="*/ 17428 h 1557339"/>
              <a:gd name="connsiteX9" fmla="*/ 521783 w 2305050"/>
              <a:gd name="connsiteY9" fmla="*/ 364567 h 1557339"/>
              <a:gd name="connsiteX10" fmla="*/ 1028700 w 2305050"/>
              <a:gd name="connsiteY10" fmla="*/ 909639 h 1557339"/>
              <a:gd name="connsiteX11" fmla="*/ 0 w 2305050"/>
              <a:gd name="connsiteY11" fmla="*/ 681039 h 1557339"/>
              <a:gd name="connsiteX12" fmla="*/ 590550 w 2305050"/>
              <a:gd name="connsiteY12"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846694 w 2305050"/>
              <a:gd name="connsiteY3" fmla="*/ 818683 h 1557339"/>
              <a:gd name="connsiteX4" fmla="*/ 2144446 w 2305050"/>
              <a:gd name="connsiteY4" fmla="*/ 775628 h 1557339"/>
              <a:gd name="connsiteX5" fmla="*/ 2047875 w 2305050"/>
              <a:gd name="connsiteY5" fmla="*/ 395289 h 1557339"/>
              <a:gd name="connsiteX6" fmla="*/ 1597007 w 2305050"/>
              <a:gd name="connsiteY6" fmla="*/ 370953 h 1557339"/>
              <a:gd name="connsiteX7" fmla="*/ 1537710 w 2305050"/>
              <a:gd name="connsiteY7" fmla="*/ 878035 h 1557339"/>
              <a:gd name="connsiteX8" fmla="*/ 1195910 w 2305050"/>
              <a:gd name="connsiteY8" fmla="*/ 17428 h 1557339"/>
              <a:gd name="connsiteX9" fmla="*/ 521783 w 2305050"/>
              <a:gd name="connsiteY9" fmla="*/ 364567 h 1557339"/>
              <a:gd name="connsiteX10" fmla="*/ 1028700 w 2305050"/>
              <a:gd name="connsiteY10" fmla="*/ 909639 h 1557339"/>
              <a:gd name="connsiteX11" fmla="*/ 0 w 2305050"/>
              <a:gd name="connsiteY11" fmla="*/ 681039 h 1557339"/>
              <a:gd name="connsiteX12" fmla="*/ 590550 w 2305050"/>
              <a:gd name="connsiteY12"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846694 w 2305050"/>
              <a:gd name="connsiteY3" fmla="*/ 818683 h 1557339"/>
              <a:gd name="connsiteX4" fmla="*/ 2144446 w 2305050"/>
              <a:gd name="connsiteY4" fmla="*/ 775628 h 1557339"/>
              <a:gd name="connsiteX5" fmla="*/ 2047875 w 2305050"/>
              <a:gd name="connsiteY5" fmla="*/ 395289 h 1557339"/>
              <a:gd name="connsiteX6" fmla="*/ 1597007 w 2305050"/>
              <a:gd name="connsiteY6" fmla="*/ 370953 h 1557339"/>
              <a:gd name="connsiteX7" fmla="*/ 1537710 w 2305050"/>
              <a:gd name="connsiteY7" fmla="*/ 878035 h 1557339"/>
              <a:gd name="connsiteX8" fmla="*/ 1195910 w 2305050"/>
              <a:gd name="connsiteY8" fmla="*/ 17428 h 1557339"/>
              <a:gd name="connsiteX9" fmla="*/ 521783 w 2305050"/>
              <a:gd name="connsiteY9" fmla="*/ 364567 h 1557339"/>
              <a:gd name="connsiteX10" fmla="*/ 1028700 w 2305050"/>
              <a:gd name="connsiteY10" fmla="*/ 909639 h 1557339"/>
              <a:gd name="connsiteX11" fmla="*/ 0 w 2305050"/>
              <a:gd name="connsiteY11" fmla="*/ 681039 h 1557339"/>
              <a:gd name="connsiteX12" fmla="*/ 590550 w 2305050"/>
              <a:gd name="connsiteY12"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846694 w 2305050"/>
              <a:gd name="connsiteY3" fmla="*/ 818683 h 1557339"/>
              <a:gd name="connsiteX4" fmla="*/ 2144446 w 2305050"/>
              <a:gd name="connsiteY4" fmla="*/ 775628 h 1557339"/>
              <a:gd name="connsiteX5" fmla="*/ 2047875 w 2305050"/>
              <a:gd name="connsiteY5" fmla="*/ 395289 h 1557339"/>
              <a:gd name="connsiteX6" fmla="*/ 1597007 w 2305050"/>
              <a:gd name="connsiteY6" fmla="*/ 370953 h 1557339"/>
              <a:gd name="connsiteX7" fmla="*/ 1537710 w 2305050"/>
              <a:gd name="connsiteY7" fmla="*/ 878035 h 1557339"/>
              <a:gd name="connsiteX8" fmla="*/ 1195910 w 2305050"/>
              <a:gd name="connsiteY8" fmla="*/ 17428 h 1557339"/>
              <a:gd name="connsiteX9" fmla="*/ 521783 w 2305050"/>
              <a:gd name="connsiteY9" fmla="*/ 364567 h 1557339"/>
              <a:gd name="connsiteX10" fmla="*/ 1028700 w 2305050"/>
              <a:gd name="connsiteY10" fmla="*/ 909639 h 1557339"/>
              <a:gd name="connsiteX11" fmla="*/ 0 w 2305050"/>
              <a:gd name="connsiteY11" fmla="*/ 681039 h 1557339"/>
              <a:gd name="connsiteX12" fmla="*/ 590550 w 2305050"/>
              <a:gd name="connsiteY12"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846694 w 2305050"/>
              <a:gd name="connsiteY3" fmla="*/ 818683 h 1557339"/>
              <a:gd name="connsiteX4" fmla="*/ 2144446 w 2305050"/>
              <a:gd name="connsiteY4" fmla="*/ 775628 h 1557339"/>
              <a:gd name="connsiteX5" fmla="*/ 2047875 w 2305050"/>
              <a:gd name="connsiteY5" fmla="*/ 395289 h 1557339"/>
              <a:gd name="connsiteX6" fmla="*/ 1597007 w 2305050"/>
              <a:gd name="connsiteY6" fmla="*/ 370953 h 1557339"/>
              <a:gd name="connsiteX7" fmla="*/ 1537710 w 2305050"/>
              <a:gd name="connsiteY7" fmla="*/ 878035 h 1557339"/>
              <a:gd name="connsiteX8" fmla="*/ 1195910 w 2305050"/>
              <a:gd name="connsiteY8" fmla="*/ 17428 h 1557339"/>
              <a:gd name="connsiteX9" fmla="*/ 521783 w 2305050"/>
              <a:gd name="connsiteY9" fmla="*/ 364567 h 1557339"/>
              <a:gd name="connsiteX10" fmla="*/ 1028700 w 2305050"/>
              <a:gd name="connsiteY10" fmla="*/ 909639 h 1557339"/>
              <a:gd name="connsiteX11" fmla="*/ 0 w 2305050"/>
              <a:gd name="connsiteY11" fmla="*/ 681039 h 1557339"/>
              <a:gd name="connsiteX12" fmla="*/ 590550 w 2305050"/>
              <a:gd name="connsiteY12" fmla="*/ 1557339 h 1557339"/>
              <a:gd name="connsiteX0" fmla="*/ 590550 w 2388539"/>
              <a:gd name="connsiteY0" fmla="*/ 1557339 h 1557339"/>
              <a:gd name="connsiteX1" fmla="*/ 1952625 w 2388539"/>
              <a:gd name="connsiteY1" fmla="*/ 1490664 h 1557339"/>
              <a:gd name="connsiteX2" fmla="*/ 2388539 w 2388539"/>
              <a:gd name="connsiteY2" fmla="*/ 1017065 h 1557339"/>
              <a:gd name="connsiteX3" fmla="*/ 1846694 w 2388539"/>
              <a:gd name="connsiteY3" fmla="*/ 818683 h 1557339"/>
              <a:gd name="connsiteX4" fmla="*/ 2144446 w 2388539"/>
              <a:gd name="connsiteY4" fmla="*/ 775628 h 1557339"/>
              <a:gd name="connsiteX5" fmla="*/ 2047875 w 2388539"/>
              <a:gd name="connsiteY5" fmla="*/ 395289 h 1557339"/>
              <a:gd name="connsiteX6" fmla="*/ 1597007 w 2388539"/>
              <a:gd name="connsiteY6" fmla="*/ 370953 h 1557339"/>
              <a:gd name="connsiteX7" fmla="*/ 1537710 w 2388539"/>
              <a:gd name="connsiteY7" fmla="*/ 878035 h 1557339"/>
              <a:gd name="connsiteX8" fmla="*/ 1195910 w 2388539"/>
              <a:gd name="connsiteY8" fmla="*/ 17428 h 1557339"/>
              <a:gd name="connsiteX9" fmla="*/ 521783 w 2388539"/>
              <a:gd name="connsiteY9" fmla="*/ 364567 h 1557339"/>
              <a:gd name="connsiteX10" fmla="*/ 1028700 w 2388539"/>
              <a:gd name="connsiteY10" fmla="*/ 909639 h 1557339"/>
              <a:gd name="connsiteX11" fmla="*/ 0 w 2388539"/>
              <a:gd name="connsiteY11" fmla="*/ 681039 h 1557339"/>
              <a:gd name="connsiteX12" fmla="*/ 590550 w 2388539"/>
              <a:gd name="connsiteY12" fmla="*/ 1557339 h 1557339"/>
              <a:gd name="connsiteX0" fmla="*/ 590550 w 2388539"/>
              <a:gd name="connsiteY0" fmla="*/ 1557339 h 1557339"/>
              <a:gd name="connsiteX1" fmla="*/ 1952625 w 2388539"/>
              <a:gd name="connsiteY1" fmla="*/ 1490664 h 1557339"/>
              <a:gd name="connsiteX2" fmla="*/ 2388539 w 2388539"/>
              <a:gd name="connsiteY2" fmla="*/ 1017065 h 1557339"/>
              <a:gd name="connsiteX3" fmla="*/ 1846694 w 2388539"/>
              <a:gd name="connsiteY3" fmla="*/ 818683 h 1557339"/>
              <a:gd name="connsiteX4" fmla="*/ 2144446 w 2388539"/>
              <a:gd name="connsiteY4" fmla="*/ 775628 h 1557339"/>
              <a:gd name="connsiteX5" fmla="*/ 2047875 w 2388539"/>
              <a:gd name="connsiteY5" fmla="*/ 395289 h 1557339"/>
              <a:gd name="connsiteX6" fmla="*/ 1597007 w 2388539"/>
              <a:gd name="connsiteY6" fmla="*/ 370953 h 1557339"/>
              <a:gd name="connsiteX7" fmla="*/ 1537710 w 2388539"/>
              <a:gd name="connsiteY7" fmla="*/ 878035 h 1557339"/>
              <a:gd name="connsiteX8" fmla="*/ 1195910 w 2388539"/>
              <a:gd name="connsiteY8" fmla="*/ 17428 h 1557339"/>
              <a:gd name="connsiteX9" fmla="*/ 521783 w 2388539"/>
              <a:gd name="connsiteY9" fmla="*/ 364567 h 1557339"/>
              <a:gd name="connsiteX10" fmla="*/ 1028700 w 2388539"/>
              <a:gd name="connsiteY10" fmla="*/ 909639 h 1557339"/>
              <a:gd name="connsiteX11" fmla="*/ 0 w 2388539"/>
              <a:gd name="connsiteY11" fmla="*/ 681039 h 1557339"/>
              <a:gd name="connsiteX12" fmla="*/ 590550 w 2388539"/>
              <a:gd name="connsiteY12" fmla="*/ 1557339 h 1557339"/>
              <a:gd name="connsiteX0" fmla="*/ 590550 w 2384564"/>
              <a:gd name="connsiteY0" fmla="*/ 1557339 h 1557339"/>
              <a:gd name="connsiteX1" fmla="*/ 1952625 w 2384564"/>
              <a:gd name="connsiteY1" fmla="*/ 1490664 h 1557339"/>
              <a:gd name="connsiteX2" fmla="*/ 2384564 w 2384564"/>
              <a:gd name="connsiteY2" fmla="*/ 1040919 h 1557339"/>
              <a:gd name="connsiteX3" fmla="*/ 1846694 w 2384564"/>
              <a:gd name="connsiteY3" fmla="*/ 818683 h 1557339"/>
              <a:gd name="connsiteX4" fmla="*/ 2144446 w 2384564"/>
              <a:gd name="connsiteY4" fmla="*/ 775628 h 1557339"/>
              <a:gd name="connsiteX5" fmla="*/ 2047875 w 2384564"/>
              <a:gd name="connsiteY5" fmla="*/ 395289 h 1557339"/>
              <a:gd name="connsiteX6" fmla="*/ 1597007 w 2384564"/>
              <a:gd name="connsiteY6" fmla="*/ 370953 h 1557339"/>
              <a:gd name="connsiteX7" fmla="*/ 1537710 w 2384564"/>
              <a:gd name="connsiteY7" fmla="*/ 878035 h 1557339"/>
              <a:gd name="connsiteX8" fmla="*/ 1195910 w 2384564"/>
              <a:gd name="connsiteY8" fmla="*/ 17428 h 1557339"/>
              <a:gd name="connsiteX9" fmla="*/ 521783 w 2384564"/>
              <a:gd name="connsiteY9" fmla="*/ 364567 h 1557339"/>
              <a:gd name="connsiteX10" fmla="*/ 1028700 w 2384564"/>
              <a:gd name="connsiteY10" fmla="*/ 909639 h 1557339"/>
              <a:gd name="connsiteX11" fmla="*/ 0 w 2384564"/>
              <a:gd name="connsiteY11" fmla="*/ 681039 h 1557339"/>
              <a:gd name="connsiteX12" fmla="*/ 590550 w 2384564"/>
              <a:gd name="connsiteY12" fmla="*/ 1557339 h 1557339"/>
              <a:gd name="connsiteX0" fmla="*/ 590550 w 2384564"/>
              <a:gd name="connsiteY0" fmla="*/ 1557339 h 1557339"/>
              <a:gd name="connsiteX1" fmla="*/ 1952625 w 2384564"/>
              <a:gd name="connsiteY1" fmla="*/ 1490664 h 1557339"/>
              <a:gd name="connsiteX2" fmla="*/ 2384564 w 2384564"/>
              <a:gd name="connsiteY2" fmla="*/ 1040919 h 1557339"/>
              <a:gd name="connsiteX3" fmla="*/ 1846694 w 2384564"/>
              <a:gd name="connsiteY3" fmla="*/ 818683 h 1557339"/>
              <a:gd name="connsiteX4" fmla="*/ 2144446 w 2384564"/>
              <a:gd name="connsiteY4" fmla="*/ 775628 h 1557339"/>
              <a:gd name="connsiteX5" fmla="*/ 2047875 w 2384564"/>
              <a:gd name="connsiteY5" fmla="*/ 395289 h 1557339"/>
              <a:gd name="connsiteX6" fmla="*/ 1597007 w 2384564"/>
              <a:gd name="connsiteY6" fmla="*/ 370953 h 1557339"/>
              <a:gd name="connsiteX7" fmla="*/ 1537710 w 2384564"/>
              <a:gd name="connsiteY7" fmla="*/ 878035 h 1557339"/>
              <a:gd name="connsiteX8" fmla="*/ 1195910 w 2384564"/>
              <a:gd name="connsiteY8" fmla="*/ 17428 h 1557339"/>
              <a:gd name="connsiteX9" fmla="*/ 521783 w 2384564"/>
              <a:gd name="connsiteY9" fmla="*/ 364567 h 1557339"/>
              <a:gd name="connsiteX10" fmla="*/ 1028700 w 2384564"/>
              <a:gd name="connsiteY10" fmla="*/ 909639 h 1557339"/>
              <a:gd name="connsiteX11" fmla="*/ 0 w 2384564"/>
              <a:gd name="connsiteY11" fmla="*/ 681039 h 1557339"/>
              <a:gd name="connsiteX12" fmla="*/ 590550 w 2384564"/>
              <a:gd name="connsiteY12" fmla="*/ 1557339 h 1557339"/>
              <a:gd name="connsiteX0" fmla="*/ 590550 w 2384564"/>
              <a:gd name="connsiteY0" fmla="*/ 1557339 h 1557339"/>
              <a:gd name="connsiteX1" fmla="*/ 1952625 w 2384564"/>
              <a:gd name="connsiteY1" fmla="*/ 1490664 h 1557339"/>
              <a:gd name="connsiteX2" fmla="*/ 2384564 w 2384564"/>
              <a:gd name="connsiteY2" fmla="*/ 1040919 h 1557339"/>
              <a:gd name="connsiteX3" fmla="*/ 1846694 w 2384564"/>
              <a:gd name="connsiteY3" fmla="*/ 818683 h 1557339"/>
              <a:gd name="connsiteX4" fmla="*/ 2144446 w 2384564"/>
              <a:gd name="connsiteY4" fmla="*/ 775628 h 1557339"/>
              <a:gd name="connsiteX5" fmla="*/ 2047875 w 2384564"/>
              <a:gd name="connsiteY5" fmla="*/ 395289 h 1557339"/>
              <a:gd name="connsiteX6" fmla="*/ 1597007 w 2384564"/>
              <a:gd name="connsiteY6" fmla="*/ 370953 h 1557339"/>
              <a:gd name="connsiteX7" fmla="*/ 1537710 w 2384564"/>
              <a:gd name="connsiteY7" fmla="*/ 878035 h 1557339"/>
              <a:gd name="connsiteX8" fmla="*/ 1195910 w 2384564"/>
              <a:gd name="connsiteY8" fmla="*/ 17428 h 1557339"/>
              <a:gd name="connsiteX9" fmla="*/ 521783 w 2384564"/>
              <a:gd name="connsiteY9" fmla="*/ 364567 h 1557339"/>
              <a:gd name="connsiteX10" fmla="*/ 1028700 w 2384564"/>
              <a:gd name="connsiteY10" fmla="*/ 909639 h 1557339"/>
              <a:gd name="connsiteX11" fmla="*/ 0 w 2384564"/>
              <a:gd name="connsiteY11" fmla="*/ 681039 h 1557339"/>
              <a:gd name="connsiteX12" fmla="*/ 590550 w 2384564"/>
              <a:gd name="connsiteY12" fmla="*/ 1557339 h 1557339"/>
              <a:gd name="connsiteX0" fmla="*/ 590550 w 2389712"/>
              <a:gd name="connsiteY0" fmla="*/ 1557339 h 1557339"/>
              <a:gd name="connsiteX1" fmla="*/ 1952625 w 2389712"/>
              <a:gd name="connsiteY1" fmla="*/ 1490664 h 1557339"/>
              <a:gd name="connsiteX2" fmla="*/ 2384564 w 2389712"/>
              <a:gd name="connsiteY2" fmla="*/ 1040919 h 1557339"/>
              <a:gd name="connsiteX3" fmla="*/ 1846694 w 2389712"/>
              <a:gd name="connsiteY3" fmla="*/ 818683 h 1557339"/>
              <a:gd name="connsiteX4" fmla="*/ 2144446 w 2389712"/>
              <a:gd name="connsiteY4" fmla="*/ 775628 h 1557339"/>
              <a:gd name="connsiteX5" fmla="*/ 2047875 w 2389712"/>
              <a:gd name="connsiteY5" fmla="*/ 395289 h 1557339"/>
              <a:gd name="connsiteX6" fmla="*/ 1597007 w 2389712"/>
              <a:gd name="connsiteY6" fmla="*/ 370953 h 1557339"/>
              <a:gd name="connsiteX7" fmla="*/ 1537710 w 2389712"/>
              <a:gd name="connsiteY7" fmla="*/ 878035 h 1557339"/>
              <a:gd name="connsiteX8" fmla="*/ 1195910 w 2389712"/>
              <a:gd name="connsiteY8" fmla="*/ 17428 h 1557339"/>
              <a:gd name="connsiteX9" fmla="*/ 521783 w 2389712"/>
              <a:gd name="connsiteY9" fmla="*/ 364567 h 1557339"/>
              <a:gd name="connsiteX10" fmla="*/ 1028700 w 2389712"/>
              <a:gd name="connsiteY10" fmla="*/ 909639 h 1557339"/>
              <a:gd name="connsiteX11" fmla="*/ 0 w 2389712"/>
              <a:gd name="connsiteY11" fmla="*/ 681039 h 1557339"/>
              <a:gd name="connsiteX12" fmla="*/ 590550 w 2389712"/>
              <a:gd name="connsiteY12" fmla="*/ 1557339 h 1557339"/>
              <a:gd name="connsiteX0" fmla="*/ 590550 w 2389712"/>
              <a:gd name="connsiteY0" fmla="*/ 1557339 h 1557339"/>
              <a:gd name="connsiteX1" fmla="*/ 1952625 w 2389712"/>
              <a:gd name="connsiteY1" fmla="*/ 1490664 h 1557339"/>
              <a:gd name="connsiteX2" fmla="*/ 2384564 w 2389712"/>
              <a:gd name="connsiteY2" fmla="*/ 1040919 h 1557339"/>
              <a:gd name="connsiteX3" fmla="*/ 1846694 w 2389712"/>
              <a:gd name="connsiteY3" fmla="*/ 818683 h 1557339"/>
              <a:gd name="connsiteX4" fmla="*/ 2144446 w 2389712"/>
              <a:gd name="connsiteY4" fmla="*/ 775628 h 1557339"/>
              <a:gd name="connsiteX5" fmla="*/ 2047875 w 2389712"/>
              <a:gd name="connsiteY5" fmla="*/ 395289 h 1557339"/>
              <a:gd name="connsiteX6" fmla="*/ 1597007 w 2389712"/>
              <a:gd name="connsiteY6" fmla="*/ 370953 h 1557339"/>
              <a:gd name="connsiteX7" fmla="*/ 1537710 w 2389712"/>
              <a:gd name="connsiteY7" fmla="*/ 878035 h 1557339"/>
              <a:gd name="connsiteX8" fmla="*/ 1195910 w 2389712"/>
              <a:gd name="connsiteY8" fmla="*/ 17428 h 1557339"/>
              <a:gd name="connsiteX9" fmla="*/ 521783 w 2389712"/>
              <a:gd name="connsiteY9" fmla="*/ 364567 h 1557339"/>
              <a:gd name="connsiteX10" fmla="*/ 1028700 w 2389712"/>
              <a:gd name="connsiteY10" fmla="*/ 909639 h 1557339"/>
              <a:gd name="connsiteX11" fmla="*/ 0 w 2389712"/>
              <a:gd name="connsiteY11" fmla="*/ 681039 h 1557339"/>
              <a:gd name="connsiteX12" fmla="*/ 590550 w 2389712"/>
              <a:gd name="connsiteY12" fmla="*/ 1557339 h 1557339"/>
              <a:gd name="connsiteX0" fmla="*/ 590550 w 2389712"/>
              <a:gd name="connsiteY0" fmla="*/ 1557339 h 1557339"/>
              <a:gd name="connsiteX1" fmla="*/ 1952625 w 2389712"/>
              <a:gd name="connsiteY1" fmla="*/ 1490664 h 1557339"/>
              <a:gd name="connsiteX2" fmla="*/ 2384564 w 2389712"/>
              <a:gd name="connsiteY2" fmla="*/ 1040919 h 1557339"/>
              <a:gd name="connsiteX3" fmla="*/ 1846694 w 2389712"/>
              <a:gd name="connsiteY3" fmla="*/ 818683 h 1557339"/>
              <a:gd name="connsiteX4" fmla="*/ 2144446 w 2389712"/>
              <a:gd name="connsiteY4" fmla="*/ 775628 h 1557339"/>
              <a:gd name="connsiteX5" fmla="*/ 2047875 w 2389712"/>
              <a:gd name="connsiteY5" fmla="*/ 395289 h 1557339"/>
              <a:gd name="connsiteX6" fmla="*/ 1597007 w 2389712"/>
              <a:gd name="connsiteY6" fmla="*/ 370953 h 1557339"/>
              <a:gd name="connsiteX7" fmla="*/ 1537710 w 2389712"/>
              <a:gd name="connsiteY7" fmla="*/ 878035 h 1557339"/>
              <a:gd name="connsiteX8" fmla="*/ 1195910 w 2389712"/>
              <a:gd name="connsiteY8" fmla="*/ 17428 h 1557339"/>
              <a:gd name="connsiteX9" fmla="*/ 521783 w 2389712"/>
              <a:gd name="connsiteY9" fmla="*/ 364567 h 1557339"/>
              <a:gd name="connsiteX10" fmla="*/ 1028700 w 2389712"/>
              <a:gd name="connsiteY10" fmla="*/ 909639 h 1557339"/>
              <a:gd name="connsiteX11" fmla="*/ 0 w 2389712"/>
              <a:gd name="connsiteY11" fmla="*/ 681039 h 1557339"/>
              <a:gd name="connsiteX12" fmla="*/ 590550 w 2389712"/>
              <a:gd name="connsiteY12" fmla="*/ 1557339 h 1557339"/>
              <a:gd name="connsiteX0" fmla="*/ 590550 w 2389712"/>
              <a:gd name="connsiteY0" fmla="*/ 1557339 h 1557339"/>
              <a:gd name="connsiteX1" fmla="*/ 1952625 w 2389712"/>
              <a:gd name="connsiteY1" fmla="*/ 1490664 h 1557339"/>
              <a:gd name="connsiteX2" fmla="*/ 2384564 w 2389712"/>
              <a:gd name="connsiteY2" fmla="*/ 1040919 h 1557339"/>
              <a:gd name="connsiteX3" fmla="*/ 1846694 w 2389712"/>
              <a:gd name="connsiteY3" fmla="*/ 818683 h 1557339"/>
              <a:gd name="connsiteX4" fmla="*/ 2144446 w 2389712"/>
              <a:gd name="connsiteY4" fmla="*/ 775628 h 1557339"/>
              <a:gd name="connsiteX5" fmla="*/ 2047875 w 2389712"/>
              <a:gd name="connsiteY5" fmla="*/ 395289 h 1557339"/>
              <a:gd name="connsiteX6" fmla="*/ 1597007 w 2389712"/>
              <a:gd name="connsiteY6" fmla="*/ 370953 h 1557339"/>
              <a:gd name="connsiteX7" fmla="*/ 1537710 w 2389712"/>
              <a:gd name="connsiteY7" fmla="*/ 878035 h 1557339"/>
              <a:gd name="connsiteX8" fmla="*/ 1195910 w 2389712"/>
              <a:gd name="connsiteY8" fmla="*/ 17428 h 1557339"/>
              <a:gd name="connsiteX9" fmla="*/ 521783 w 2389712"/>
              <a:gd name="connsiteY9" fmla="*/ 364567 h 1557339"/>
              <a:gd name="connsiteX10" fmla="*/ 1028700 w 2389712"/>
              <a:gd name="connsiteY10" fmla="*/ 909639 h 1557339"/>
              <a:gd name="connsiteX11" fmla="*/ 0 w 2389712"/>
              <a:gd name="connsiteY11" fmla="*/ 681039 h 1557339"/>
              <a:gd name="connsiteX12" fmla="*/ 590550 w 2389712"/>
              <a:gd name="connsiteY12" fmla="*/ 1557339 h 1557339"/>
              <a:gd name="connsiteX0" fmla="*/ 590550 w 2389822"/>
              <a:gd name="connsiteY0" fmla="*/ 1557339 h 1557339"/>
              <a:gd name="connsiteX1" fmla="*/ 1960576 w 2389822"/>
              <a:gd name="connsiteY1" fmla="*/ 1510542 h 1557339"/>
              <a:gd name="connsiteX2" fmla="*/ 2384564 w 2389822"/>
              <a:gd name="connsiteY2" fmla="*/ 1040919 h 1557339"/>
              <a:gd name="connsiteX3" fmla="*/ 1846694 w 2389822"/>
              <a:gd name="connsiteY3" fmla="*/ 818683 h 1557339"/>
              <a:gd name="connsiteX4" fmla="*/ 2144446 w 2389822"/>
              <a:gd name="connsiteY4" fmla="*/ 775628 h 1557339"/>
              <a:gd name="connsiteX5" fmla="*/ 2047875 w 2389822"/>
              <a:gd name="connsiteY5" fmla="*/ 395289 h 1557339"/>
              <a:gd name="connsiteX6" fmla="*/ 1597007 w 2389822"/>
              <a:gd name="connsiteY6" fmla="*/ 370953 h 1557339"/>
              <a:gd name="connsiteX7" fmla="*/ 1537710 w 2389822"/>
              <a:gd name="connsiteY7" fmla="*/ 878035 h 1557339"/>
              <a:gd name="connsiteX8" fmla="*/ 1195910 w 2389822"/>
              <a:gd name="connsiteY8" fmla="*/ 17428 h 1557339"/>
              <a:gd name="connsiteX9" fmla="*/ 521783 w 2389822"/>
              <a:gd name="connsiteY9" fmla="*/ 364567 h 1557339"/>
              <a:gd name="connsiteX10" fmla="*/ 1028700 w 2389822"/>
              <a:gd name="connsiteY10" fmla="*/ 909639 h 1557339"/>
              <a:gd name="connsiteX11" fmla="*/ 0 w 2389822"/>
              <a:gd name="connsiteY11" fmla="*/ 681039 h 1557339"/>
              <a:gd name="connsiteX12" fmla="*/ 590550 w 2389822"/>
              <a:gd name="connsiteY12" fmla="*/ 1557339 h 1557339"/>
              <a:gd name="connsiteX0" fmla="*/ 590550 w 2396855"/>
              <a:gd name="connsiteY0" fmla="*/ 1557339 h 1557339"/>
              <a:gd name="connsiteX1" fmla="*/ 1960576 w 2396855"/>
              <a:gd name="connsiteY1" fmla="*/ 1510542 h 1557339"/>
              <a:gd name="connsiteX2" fmla="*/ 2384564 w 2396855"/>
              <a:gd name="connsiteY2" fmla="*/ 1040919 h 1557339"/>
              <a:gd name="connsiteX3" fmla="*/ 1846694 w 2396855"/>
              <a:gd name="connsiteY3" fmla="*/ 818683 h 1557339"/>
              <a:gd name="connsiteX4" fmla="*/ 2144446 w 2396855"/>
              <a:gd name="connsiteY4" fmla="*/ 775628 h 1557339"/>
              <a:gd name="connsiteX5" fmla="*/ 2047875 w 2396855"/>
              <a:gd name="connsiteY5" fmla="*/ 395289 h 1557339"/>
              <a:gd name="connsiteX6" fmla="*/ 1597007 w 2396855"/>
              <a:gd name="connsiteY6" fmla="*/ 370953 h 1557339"/>
              <a:gd name="connsiteX7" fmla="*/ 1537710 w 2396855"/>
              <a:gd name="connsiteY7" fmla="*/ 878035 h 1557339"/>
              <a:gd name="connsiteX8" fmla="*/ 1195910 w 2396855"/>
              <a:gd name="connsiteY8" fmla="*/ 17428 h 1557339"/>
              <a:gd name="connsiteX9" fmla="*/ 521783 w 2396855"/>
              <a:gd name="connsiteY9" fmla="*/ 364567 h 1557339"/>
              <a:gd name="connsiteX10" fmla="*/ 1028700 w 2396855"/>
              <a:gd name="connsiteY10" fmla="*/ 909639 h 1557339"/>
              <a:gd name="connsiteX11" fmla="*/ 0 w 2396855"/>
              <a:gd name="connsiteY11" fmla="*/ 681039 h 1557339"/>
              <a:gd name="connsiteX12" fmla="*/ 590550 w 2396855"/>
              <a:gd name="connsiteY12" fmla="*/ 1557339 h 1557339"/>
              <a:gd name="connsiteX0" fmla="*/ 590550 w 2396855"/>
              <a:gd name="connsiteY0" fmla="*/ 1513607 h 1513607"/>
              <a:gd name="connsiteX1" fmla="*/ 1960576 w 2396855"/>
              <a:gd name="connsiteY1" fmla="*/ 1510542 h 1513607"/>
              <a:gd name="connsiteX2" fmla="*/ 2384564 w 2396855"/>
              <a:gd name="connsiteY2" fmla="*/ 1040919 h 1513607"/>
              <a:gd name="connsiteX3" fmla="*/ 1846694 w 2396855"/>
              <a:gd name="connsiteY3" fmla="*/ 818683 h 1513607"/>
              <a:gd name="connsiteX4" fmla="*/ 2144446 w 2396855"/>
              <a:gd name="connsiteY4" fmla="*/ 775628 h 1513607"/>
              <a:gd name="connsiteX5" fmla="*/ 2047875 w 2396855"/>
              <a:gd name="connsiteY5" fmla="*/ 395289 h 1513607"/>
              <a:gd name="connsiteX6" fmla="*/ 1597007 w 2396855"/>
              <a:gd name="connsiteY6" fmla="*/ 370953 h 1513607"/>
              <a:gd name="connsiteX7" fmla="*/ 1537710 w 2396855"/>
              <a:gd name="connsiteY7" fmla="*/ 878035 h 1513607"/>
              <a:gd name="connsiteX8" fmla="*/ 1195910 w 2396855"/>
              <a:gd name="connsiteY8" fmla="*/ 17428 h 1513607"/>
              <a:gd name="connsiteX9" fmla="*/ 521783 w 2396855"/>
              <a:gd name="connsiteY9" fmla="*/ 364567 h 1513607"/>
              <a:gd name="connsiteX10" fmla="*/ 1028700 w 2396855"/>
              <a:gd name="connsiteY10" fmla="*/ 909639 h 1513607"/>
              <a:gd name="connsiteX11" fmla="*/ 0 w 2396855"/>
              <a:gd name="connsiteY11" fmla="*/ 681039 h 1513607"/>
              <a:gd name="connsiteX12" fmla="*/ 590550 w 2396855"/>
              <a:gd name="connsiteY12" fmla="*/ 1513607 h 1513607"/>
              <a:gd name="connsiteX0" fmla="*/ 602477 w 2396855"/>
              <a:gd name="connsiteY0" fmla="*/ 1517583 h 1517583"/>
              <a:gd name="connsiteX1" fmla="*/ 1960576 w 2396855"/>
              <a:gd name="connsiteY1" fmla="*/ 1510542 h 1517583"/>
              <a:gd name="connsiteX2" fmla="*/ 2384564 w 2396855"/>
              <a:gd name="connsiteY2" fmla="*/ 1040919 h 1517583"/>
              <a:gd name="connsiteX3" fmla="*/ 1846694 w 2396855"/>
              <a:gd name="connsiteY3" fmla="*/ 818683 h 1517583"/>
              <a:gd name="connsiteX4" fmla="*/ 2144446 w 2396855"/>
              <a:gd name="connsiteY4" fmla="*/ 775628 h 1517583"/>
              <a:gd name="connsiteX5" fmla="*/ 2047875 w 2396855"/>
              <a:gd name="connsiteY5" fmla="*/ 395289 h 1517583"/>
              <a:gd name="connsiteX6" fmla="*/ 1597007 w 2396855"/>
              <a:gd name="connsiteY6" fmla="*/ 370953 h 1517583"/>
              <a:gd name="connsiteX7" fmla="*/ 1537710 w 2396855"/>
              <a:gd name="connsiteY7" fmla="*/ 878035 h 1517583"/>
              <a:gd name="connsiteX8" fmla="*/ 1195910 w 2396855"/>
              <a:gd name="connsiteY8" fmla="*/ 17428 h 1517583"/>
              <a:gd name="connsiteX9" fmla="*/ 521783 w 2396855"/>
              <a:gd name="connsiteY9" fmla="*/ 364567 h 1517583"/>
              <a:gd name="connsiteX10" fmla="*/ 1028700 w 2396855"/>
              <a:gd name="connsiteY10" fmla="*/ 909639 h 1517583"/>
              <a:gd name="connsiteX11" fmla="*/ 0 w 2396855"/>
              <a:gd name="connsiteY11" fmla="*/ 681039 h 1517583"/>
              <a:gd name="connsiteX12" fmla="*/ 602477 w 2396855"/>
              <a:gd name="connsiteY12" fmla="*/ 1517583 h 1517583"/>
              <a:gd name="connsiteX0" fmla="*/ 602477 w 2396855"/>
              <a:gd name="connsiteY0" fmla="*/ 1517583 h 1517583"/>
              <a:gd name="connsiteX1" fmla="*/ 1960576 w 2396855"/>
              <a:gd name="connsiteY1" fmla="*/ 1510542 h 1517583"/>
              <a:gd name="connsiteX2" fmla="*/ 2384564 w 2396855"/>
              <a:gd name="connsiteY2" fmla="*/ 1040919 h 1517583"/>
              <a:gd name="connsiteX3" fmla="*/ 1846694 w 2396855"/>
              <a:gd name="connsiteY3" fmla="*/ 818683 h 1517583"/>
              <a:gd name="connsiteX4" fmla="*/ 2144446 w 2396855"/>
              <a:gd name="connsiteY4" fmla="*/ 775628 h 1517583"/>
              <a:gd name="connsiteX5" fmla="*/ 2047875 w 2396855"/>
              <a:gd name="connsiteY5" fmla="*/ 395289 h 1517583"/>
              <a:gd name="connsiteX6" fmla="*/ 1597007 w 2396855"/>
              <a:gd name="connsiteY6" fmla="*/ 370953 h 1517583"/>
              <a:gd name="connsiteX7" fmla="*/ 1537710 w 2396855"/>
              <a:gd name="connsiteY7" fmla="*/ 878035 h 1517583"/>
              <a:gd name="connsiteX8" fmla="*/ 1195910 w 2396855"/>
              <a:gd name="connsiteY8" fmla="*/ 17428 h 1517583"/>
              <a:gd name="connsiteX9" fmla="*/ 521783 w 2396855"/>
              <a:gd name="connsiteY9" fmla="*/ 364567 h 1517583"/>
              <a:gd name="connsiteX10" fmla="*/ 1028700 w 2396855"/>
              <a:gd name="connsiteY10" fmla="*/ 909639 h 1517583"/>
              <a:gd name="connsiteX11" fmla="*/ 0 w 2396855"/>
              <a:gd name="connsiteY11" fmla="*/ 681039 h 1517583"/>
              <a:gd name="connsiteX12" fmla="*/ 602477 w 2396855"/>
              <a:gd name="connsiteY12" fmla="*/ 1517583 h 1517583"/>
              <a:gd name="connsiteX0" fmla="*/ 622355 w 2416733"/>
              <a:gd name="connsiteY0" fmla="*/ 1517583 h 1517583"/>
              <a:gd name="connsiteX1" fmla="*/ 1980454 w 2416733"/>
              <a:gd name="connsiteY1" fmla="*/ 1510542 h 1517583"/>
              <a:gd name="connsiteX2" fmla="*/ 2404442 w 2416733"/>
              <a:gd name="connsiteY2" fmla="*/ 1040919 h 1517583"/>
              <a:gd name="connsiteX3" fmla="*/ 1866572 w 2416733"/>
              <a:gd name="connsiteY3" fmla="*/ 818683 h 1517583"/>
              <a:gd name="connsiteX4" fmla="*/ 2164324 w 2416733"/>
              <a:gd name="connsiteY4" fmla="*/ 775628 h 1517583"/>
              <a:gd name="connsiteX5" fmla="*/ 2067753 w 2416733"/>
              <a:gd name="connsiteY5" fmla="*/ 395289 h 1517583"/>
              <a:gd name="connsiteX6" fmla="*/ 1616885 w 2416733"/>
              <a:gd name="connsiteY6" fmla="*/ 370953 h 1517583"/>
              <a:gd name="connsiteX7" fmla="*/ 1557588 w 2416733"/>
              <a:gd name="connsiteY7" fmla="*/ 878035 h 1517583"/>
              <a:gd name="connsiteX8" fmla="*/ 1215788 w 2416733"/>
              <a:gd name="connsiteY8" fmla="*/ 17428 h 1517583"/>
              <a:gd name="connsiteX9" fmla="*/ 541661 w 2416733"/>
              <a:gd name="connsiteY9" fmla="*/ 364567 h 1517583"/>
              <a:gd name="connsiteX10" fmla="*/ 1048578 w 2416733"/>
              <a:gd name="connsiteY10" fmla="*/ 909639 h 1517583"/>
              <a:gd name="connsiteX11" fmla="*/ 0 w 2416733"/>
              <a:gd name="connsiteY11" fmla="*/ 681039 h 1517583"/>
              <a:gd name="connsiteX12" fmla="*/ 622355 w 2416733"/>
              <a:gd name="connsiteY12" fmla="*/ 1517583 h 1517583"/>
              <a:gd name="connsiteX0" fmla="*/ 695331 w 2489709"/>
              <a:gd name="connsiteY0" fmla="*/ 1517583 h 1517583"/>
              <a:gd name="connsiteX1" fmla="*/ 2053430 w 2489709"/>
              <a:gd name="connsiteY1" fmla="*/ 1510542 h 1517583"/>
              <a:gd name="connsiteX2" fmla="*/ 2477418 w 2489709"/>
              <a:gd name="connsiteY2" fmla="*/ 1040919 h 1517583"/>
              <a:gd name="connsiteX3" fmla="*/ 1939548 w 2489709"/>
              <a:gd name="connsiteY3" fmla="*/ 818683 h 1517583"/>
              <a:gd name="connsiteX4" fmla="*/ 2237300 w 2489709"/>
              <a:gd name="connsiteY4" fmla="*/ 775628 h 1517583"/>
              <a:gd name="connsiteX5" fmla="*/ 2140729 w 2489709"/>
              <a:gd name="connsiteY5" fmla="*/ 395289 h 1517583"/>
              <a:gd name="connsiteX6" fmla="*/ 1689861 w 2489709"/>
              <a:gd name="connsiteY6" fmla="*/ 370953 h 1517583"/>
              <a:gd name="connsiteX7" fmla="*/ 1630564 w 2489709"/>
              <a:gd name="connsiteY7" fmla="*/ 878035 h 1517583"/>
              <a:gd name="connsiteX8" fmla="*/ 1288764 w 2489709"/>
              <a:gd name="connsiteY8" fmla="*/ 17428 h 1517583"/>
              <a:gd name="connsiteX9" fmla="*/ 614637 w 2489709"/>
              <a:gd name="connsiteY9" fmla="*/ 364567 h 1517583"/>
              <a:gd name="connsiteX10" fmla="*/ 1121554 w 2489709"/>
              <a:gd name="connsiteY10" fmla="*/ 909639 h 1517583"/>
              <a:gd name="connsiteX11" fmla="*/ 72976 w 2489709"/>
              <a:gd name="connsiteY11" fmla="*/ 681039 h 1517583"/>
              <a:gd name="connsiteX12" fmla="*/ 695331 w 2489709"/>
              <a:gd name="connsiteY12" fmla="*/ 1517583 h 1517583"/>
              <a:gd name="connsiteX0" fmla="*/ 690276 w 2484654"/>
              <a:gd name="connsiteY0" fmla="*/ 1517583 h 1517676"/>
              <a:gd name="connsiteX1" fmla="*/ 2048375 w 2484654"/>
              <a:gd name="connsiteY1" fmla="*/ 1510542 h 1517676"/>
              <a:gd name="connsiteX2" fmla="*/ 2472363 w 2484654"/>
              <a:gd name="connsiteY2" fmla="*/ 1040919 h 1517676"/>
              <a:gd name="connsiteX3" fmla="*/ 1934493 w 2484654"/>
              <a:gd name="connsiteY3" fmla="*/ 818683 h 1517676"/>
              <a:gd name="connsiteX4" fmla="*/ 2232245 w 2484654"/>
              <a:gd name="connsiteY4" fmla="*/ 775628 h 1517676"/>
              <a:gd name="connsiteX5" fmla="*/ 2135674 w 2484654"/>
              <a:gd name="connsiteY5" fmla="*/ 395289 h 1517676"/>
              <a:gd name="connsiteX6" fmla="*/ 1684806 w 2484654"/>
              <a:gd name="connsiteY6" fmla="*/ 370953 h 1517676"/>
              <a:gd name="connsiteX7" fmla="*/ 1625509 w 2484654"/>
              <a:gd name="connsiteY7" fmla="*/ 878035 h 1517676"/>
              <a:gd name="connsiteX8" fmla="*/ 1283709 w 2484654"/>
              <a:gd name="connsiteY8" fmla="*/ 17428 h 1517676"/>
              <a:gd name="connsiteX9" fmla="*/ 609582 w 2484654"/>
              <a:gd name="connsiteY9" fmla="*/ 364567 h 1517676"/>
              <a:gd name="connsiteX10" fmla="*/ 1116499 w 2484654"/>
              <a:gd name="connsiteY10" fmla="*/ 909639 h 1517676"/>
              <a:gd name="connsiteX11" fmla="*/ 67921 w 2484654"/>
              <a:gd name="connsiteY11" fmla="*/ 681039 h 1517676"/>
              <a:gd name="connsiteX12" fmla="*/ 690276 w 2484654"/>
              <a:gd name="connsiteY12" fmla="*/ 1517583 h 1517676"/>
              <a:gd name="connsiteX0" fmla="*/ 711626 w 2506004"/>
              <a:gd name="connsiteY0" fmla="*/ 1517583 h 1517690"/>
              <a:gd name="connsiteX1" fmla="*/ 2069725 w 2506004"/>
              <a:gd name="connsiteY1" fmla="*/ 1510542 h 1517690"/>
              <a:gd name="connsiteX2" fmla="*/ 2493713 w 2506004"/>
              <a:gd name="connsiteY2" fmla="*/ 1040919 h 1517690"/>
              <a:gd name="connsiteX3" fmla="*/ 1955843 w 2506004"/>
              <a:gd name="connsiteY3" fmla="*/ 818683 h 1517690"/>
              <a:gd name="connsiteX4" fmla="*/ 2253595 w 2506004"/>
              <a:gd name="connsiteY4" fmla="*/ 775628 h 1517690"/>
              <a:gd name="connsiteX5" fmla="*/ 2157024 w 2506004"/>
              <a:gd name="connsiteY5" fmla="*/ 395289 h 1517690"/>
              <a:gd name="connsiteX6" fmla="*/ 1706156 w 2506004"/>
              <a:gd name="connsiteY6" fmla="*/ 370953 h 1517690"/>
              <a:gd name="connsiteX7" fmla="*/ 1646859 w 2506004"/>
              <a:gd name="connsiteY7" fmla="*/ 878035 h 1517690"/>
              <a:gd name="connsiteX8" fmla="*/ 1305059 w 2506004"/>
              <a:gd name="connsiteY8" fmla="*/ 17428 h 1517690"/>
              <a:gd name="connsiteX9" fmla="*/ 630932 w 2506004"/>
              <a:gd name="connsiteY9" fmla="*/ 364567 h 1517690"/>
              <a:gd name="connsiteX10" fmla="*/ 1137849 w 2506004"/>
              <a:gd name="connsiteY10" fmla="*/ 909639 h 1517690"/>
              <a:gd name="connsiteX11" fmla="*/ 65417 w 2506004"/>
              <a:gd name="connsiteY11" fmla="*/ 740674 h 1517690"/>
              <a:gd name="connsiteX12" fmla="*/ 711626 w 2506004"/>
              <a:gd name="connsiteY12" fmla="*/ 1517583 h 1517690"/>
              <a:gd name="connsiteX0" fmla="*/ 677110 w 2471488"/>
              <a:gd name="connsiteY0" fmla="*/ 1517583 h 1517661"/>
              <a:gd name="connsiteX1" fmla="*/ 2035209 w 2471488"/>
              <a:gd name="connsiteY1" fmla="*/ 1510542 h 1517661"/>
              <a:gd name="connsiteX2" fmla="*/ 2459197 w 2471488"/>
              <a:gd name="connsiteY2" fmla="*/ 1040919 h 1517661"/>
              <a:gd name="connsiteX3" fmla="*/ 1921327 w 2471488"/>
              <a:gd name="connsiteY3" fmla="*/ 818683 h 1517661"/>
              <a:gd name="connsiteX4" fmla="*/ 2219079 w 2471488"/>
              <a:gd name="connsiteY4" fmla="*/ 775628 h 1517661"/>
              <a:gd name="connsiteX5" fmla="*/ 2122508 w 2471488"/>
              <a:gd name="connsiteY5" fmla="*/ 395289 h 1517661"/>
              <a:gd name="connsiteX6" fmla="*/ 1671640 w 2471488"/>
              <a:gd name="connsiteY6" fmla="*/ 370953 h 1517661"/>
              <a:gd name="connsiteX7" fmla="*/ 1612343 w 2471488"/>
              <a:gd name="connsiteY7" fmla="*/ 878035 h 1517661"/>
              <a:gd name="connsiteX8" fmla="*/ 1270543 w 2471488"/>
              <a:gd name="connsiteY8" fmla="*/ 17428 h 1517661"/>
              <a:gd name="connsiteX9" fmla="*/ 596416 w 2471488"/>
              <a:gd name="connsiteY9" fmla="*/ 364567 h 1517661"/>
              <a:gd name="connsiteX10" fmla="*/ 1103333 w 2471488"/>
              <a:gd name="connsiteY10" fmla="*/ 909639 h 1517661"/>
              <a:gd name="connsiteX11" fmla="*/ 30901 w 2471488"/>
              <a:gd name="connsiteY11" fmla="*/ 740674 h 1517661"/>
              <a:gd name="connsiteX12" fmla="*/ 677110 w 2471488"/>
              <a:gd name="connsiteY12" fmla="*/ 1517583 h 1517661"/>
              <a:gd name="connsiteX0" fmla="*/ 693833 w 2488211"/>
              <a:gd name="connsiteY0" fmla="*/ 1517583 h 1517698"/>
              <a:gd name="connsiteX1" fmla="*/ 2051932 w 2488211"/>
              <a:gd name="connsiteY1" fmla="*/ 1510542 h 1517698"/>
              <a:gd name="connsiteX2" fmla="*/ 2475920 w 2488211"/>
              <a:gd name="connsiteY2" fmla="*/ 1040919 h 1517698"/>
              <a:gd name="connsiteX3" fmla="*/ 1938050 w 2488211"/>
              <a:gd name="connsiteY3" fmla="*/ 818683 h 1517698"/>
              <a:gd name="connsiteX4" fmla="*/ 2235802 w 2488211"/>
              <a:gd name="connsiteY4" fmla="*/ 775628 h 1517698"/>
              <a:gd name="connsiteX5" fmla="*/ 2139231 w 2488211"/>
              <a:gd name="connsiteY5" fmla="*/ 395289 h 1517698"/>
              <a:gd name="connsiteX6" fmla="*/ 1688363 w 2488211"/>
              <a:gd name="connsiteY6" fmla="*/ 370953 h 1517698"/>
              <a:gd name="connsiteX7" fmla="*/ 1629066 w 2488211"/>
              <a:gd name="connsiteY7" fmla="*/ 878035 h 1517698"/>
              <a:gd name="connsiteX8" fmla="*/ 1287266 w 2488211"/>
              <a:gd name="connsiteY8" fmla="*/ 17428 h 1517698"/>
              <a:gd name="connsiteX9" fmla="*/ 613139 w 2488211"/>
              <a:gd name="connsiteY9" fmla="*/ 364567 h 1517698"/>
              <a:gd name="connsiteX10" fmla="*/ 1120056 w 2488211"/>
              <a:gd name="connsiteY10" fmla="*/ 909639 h 1517698"/>
              <a:gd name="connsiteX11" fmla="*/ 47624 w 2488211"/>
              <a:gd name="connsiteY11" fmla="*/ 740674 h 1517698"/>
              <a:gd name="connsiteX12" fmla="*/ 693833 w 2488211"/>
              <a:gd name="connsiteY12" fmla="*/ 1517583 h 1517698"/>
              <a:gd name="connsiteX0" fmla="*/ 715719 w 2510097"/>
              <a:gd name="connsiteY0" fmla="*/ 1517583 h 1517698"/>
              <a:gd name="connsiteX1" fmla="*/ 2073818 w 2510097"/>
              <a:gd name="connsiteY1" fmla="*/ 1510542 h 1517698"/>
              <a:gd name="connsiteX2" fmla="*/ 2497806 w 2510097"/>
              <a:gd name="connsiteY2" fmla="*/ 1040919 h 1517698"/>
              <a:gd name="connsiteX3" fmla="*/ 1959936 w 2510097"/>
              <a:gd name="connsiteY3" fmla="*/ 818683 h 1517698"/>
              <a:gd name="connsiteX4" fmla="*/ 2257688 w 2510097"/>
              <a:gd name="connsiteY4" fmla="*/ 775628 h 1517698"/>
              <a:gd name="connsiteX5" fmla="*/ 2161117 w 2510097"/>
              <a:gd name="connsiteY5" fmla="*/ 395289 h 1517698"/>
              <a:gd name="connsiteX6" fmla="*/ 1710249 w 2510097"/>
              <a:gd name="connsiteY6" fmla="*/ 370953 h 1517698"/>
              <a:gd name="connsiteX7" fmla="*/ 1650952 w 2510097"/>
              <a:gd name="connsiteY7" fmla="*/ 878035 h 1517698"/>
              <a:gd name="connsiteX8" fmla="*/ 1309152 w 2510097"/>
              <a:gd name="connsiteY8" fmla="*/ 17428 h 1517698"/>
              <a:gd name="connsiteX9" fmla="*/ 635025 w 2510097"/>
              <a:gd name="connsiteY9" fmla="*/ 364567 h 1517698"/>
              <a:gd name="connsiteX10" fmla="*/ 1141942 w 2510097"/>
              <a:gd name="connsiteY10" fmla="*/ 909639 h 1517698"/>
              <a:gd name="connsiteX11" fmla="*/ 45656 w 2510097"/>
              <a:gd name="connsiteY11" fmla="*/ 740674 h 1517698"/>
              <a:gd name="connsiteX12" fmla="*/ 715719 w 2510097"/>
              <a:gd name="connsiteY12" fmla="*/ 1517583 h 1517698"/>
              <a:gd name="connsiteX0" fmla="*/ 693150 w 2487528"/>
              <a:gd name="connsiteY0" fmla="*/ 1517583 h 1517683"/>
              <a:gd name="connsiteX1" fmla="*/ 2051249 w 2487528"/>
              <a:gd name="connsiteY1" fmla="*/ 1510542 h 1517683"/>
              <a:gd name="connsiteX2" fmla="*/ 2475237 w 2487528"/>
              <a:gd name="connsiteY2" fmla="*/ 1040919 h 1517683"/>
              <a:gd name="connsiteX3" fmla="*/ 1937367 w 2487528"/>
              <a:gd name="connsiteY3" fmla="*/ 818683 h 1517683"/>
              <a:gd name="connsiteX4" fmla="*/ 2235119 w 2487528"/>
              <a:gd name="connsiteY4" fmla="*/ 775628 h 1517683"/>
              <a:gd name="connsiteX5" fmla="*/ 2138548 w 2487528"/>
              <a:gd name="connsiteY5" fmla="*/ 395289 h 1517683"/>
              <a:gd name="connsiteX6" fmla="*/ 1687680 w 2487528"/>
              <a:gd name="connsiteY6" fmla="*/ 370953 h 1517683"/>
              <a:gd name="connsiteX7" fmla="*/ 1628383 w 2487528"/>
              <a:gd name="connsiteY7" fmla="*/ 878035 h 1517683"/>
              <a:gd name="connsiteX8" fmla="*/ 1286583 w 2487528"/>
              <a:gd name="connsiteY8" fmla="*/ 17428 h 1517683"/>
              <a:gd name="connsiteX9" fmla="*/ 612456 w 2487528"/>
              <a:gd name="connsiteY9" fmla="*/ 364567 h 1517683"/>
              <a:gd name="connsiteX10" fmla="*/ 1119373 w 2487528"/>
              <a:gd name="connsiteY10" fmla="*/ 909639 h 1517683"/>
              <a:gd name="connsiteX11" fmla="*/ 23087 w 2487528"/>
              <a:gd name="connsiteY11" fmla="*/ 740674 h 1517683"/>
              <a:gd name="connsiteX12" fmla="*/ 693150 w 2487528"/>
              <a:gd name="connsiteY12"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3171 w 2491326"/>
              <a:gd name="connsiteY10" fmla="*/ 909639 h 1517683"/>
              <a:gd name="connsiteX11" fmla="*/ 26885 w 2491326"/>
              <a:gd name="connsiteY11" fmla="*/ 740674 h 1517683"/>
              <a:gd name="connsiteX12" fmla="*/ 696948 w 2491326"/>
              <a:gd name="connsiteY12"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3171 w 2491326"/>
              <a:gd name="connsiteY10" fmla="*/ 909639 h 1517683"/>
              <a:gd name="connsiteX11" fmla="*/ 26885 w 2491326"/>
              <a:gd name="connsiteY11" fmla="*/ 740674 h 1517683"/>
              <a:gd name="connsiteX12" fmla="*/ 696948 w 2491326"/>
              <a:gd name="connsiteY12"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3171 w 2491326"/>
              <a:gd name="connsiteY10" fmla="*/ 909639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3171 w 2491326"/>
              <a:gd name="connsiteY10" fmla="*/ 909639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3171 w 2491326"/>
              <a:gd name="connsiteY10" fmla="*/ 909639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3171 w 2491326"/>
              <a:gd name="connsiteY10" fmla="*/ 909639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3171 w 2491326"/>
              <a:gd name="connsiteY10" fmla="*/ 909639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3171 w 2491326"/>
              <a:gd name="connsiteY10" fmla="*/ 909639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07268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07268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07268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07268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07268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07268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91326" h="1517683">
                <a:moveTo>
                  <a:pt x="696948" y="1517583"/>
                </a:moveTo>
                <a:lnTo>
                  <a:pt x="2055047" y="1510542"/>
                </a:lnTo>
                <a:cubicBezTo>
                  <a:pt x="2429615" y="1503751"/>
                  <a:pt x="2529862" y="1262395"/>
                  <a:pt x="2479035" y="1040919"/>
                </a:cubicBezTo>
                <a:cubicBezTo>
                  <a:pt x="2409740" y="752156"/>
                  <a:pt x="2054193" y="705906"/>
                  <a:pt x="1941165" y="818683"/>
                </a:cubicBezTo>
                <a:cubicBezTo>
                  <a:pt x="2001609" y="758477"/>
                  <a:pt x="2155153" y="753674"/>
                  <a:pt x="2238917" y="775628"/>
                </a:cubicBezTo>
                <a:cubicBezTo>
                  <a:pt x="2283019" y="710348"/>
                  <a:pt x="2245581" y="472540"/>
                  <a:pt x="2142346" y="395289"/>
                </a:cubicBezTo>
                <a:cubicBezTo>
                  <a:pt x="2044729" y="314397"/>
                  <a:pt x="1868195" y="252211"/>
                  <a:pt x="1691478" y="370953"/>
                </a:cubicBezTo>
                <a:cubicBezTo>
                  <a:pt x="1726329" y="510029"/>
                  <a:pt x="1729467" y="707246"/>
                  <a:pt x="1632181" y="878035"/>
                </a:cubicBezTo>
                <a:cubicBezTo>
                  <a:pt x="1782525" y="628164"/>
                  <a:pt x="1779588" y="188015"/>
                  <a:pt x="1290381" y="17428"/>
                </a:cubicBezTo>
                <a:cubicBezTo>
                  <a:pt x="1048053" y="-57138"/>
                  <a:pt x="678873" y="116715"/>
                  <a:pt x="616254" y="364567"/>
                </a:cubicBezTo>
                <a:cubicBezTo>
                  <a:pt x="801129" y="403135"/>
                  <a:pt x="1029735" y="461579"/>
                  <a:pt x="1127147" y="794345"/>
                </a:cubicBezTo>
                <a:cubicBezTo>
                  <a:pt x="1070372" y="588809"/>
                  <a:pt x="907572" y="395952"/>
                  <a:pt x="609565" y="367791"/>
                </a:cubicBezTo>
                <a:cubicBezTo>
                  <a:pt x="363240" y="347581"/>
                  <a:pt x="99786" y="553680"/>
                  <a:pt x="26885" y="740674"/>
                </a:cubicBezTo>
                <a:cubicBezTo>
                  <a:pt x="-86365" y="1122891"/>
                  <a:pt x="162167" y="1524982"/>
                  <a:pt x="696948" y="1517583"/>
                </a:cubicBezTo>
                <a:close/>
              </a:path>
            </a:pathLst>
          </a:custGeom>
          <a:noFill/>
          <a:ln w="508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0" name="Freeform 27">
            <a:extLst>
              <a:ext uri="{FF2B5EF4-FFF2-40B4-BE49-F238E27FC236}">
                <a16:creationId xmlns:a16="http://schemas.microsoft.com/office/drawing/2014/main" id="{63FD86D9-6459-4860-941A-08AD15C9328F}"/>
              </a:ext>
            </a:extLst>
          </p:cNvPr>
          <p:cNvSpPr>
            <a:spLocks noChangeAspect="1"/>
          </p:cNvSpPr>
          <p:nvPr/>
        </p:nvSpPr>
        <p:spPr>
          <a:xfrm flipH="1">
            <a:off x="7086887" y="4644509"/>
            <a:ext cx="1378765" cy="742855"/>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51" name="Freeform 28">
            <a:extLst>
              <a:ext uri="{FF2B5EF4-FFF2-40B4-BE49-F238E27FC236}">
                <a16:creationId xmlns:a16="http://schemas.microsoft.com/office/drawing/2014/main" id="{DCDB9A51-1997-4206-9B1B-F590B4953FEB}"/>
              </a:ext>
            </a:extLst>
          </p:cNvPr>
          <p:cNvSpPr>
            <a:spLocks noChangeAspect="1"/>
          </p:cNvSpPr>
          <p:nvPr/>
        </p:nvSpPr>
        <p:spPr>
          <a:xfrm flipH="1">
            <a:off x="9133294" y="4509511"/>
            <a:ext cx="1326117" cy="714490"/>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53" name="Rounded Rectangle 25">
            <a:extLst>
              <a:ext uri="{FF2B5EF4-FFF2-40B4-BE49-F238E27FC236}">
                <a16:creationId xmlns:a16="http://schemas.microsoft.com/office/drawing/2014/main" id="{7FC60D33-FF38-4740-B84F-C047C8921835}"/>
              </a:ext>
            </a:extLst>
          </p:cNvPr>
          <p:cNvSpPr/>
          <p:nvPr/>
        </p:nvSpPr>
        <p:spPr>
          <a:xfrm>
            <a:off x="6152509" y="2175849"/>
            <a:ext cx="1610485" cy="12517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4" name="Rounded Rectangle 30">
            <a:extLst>
              <a:ext uri="{FF2B5EF4-FFF2-40B4-BE49-F238E27FC236}">
                <a16:creationId xmlns:a16="http://schemas.microsoft.com/office/drawing/2014/main" id="{CF840D3F-0819-4515-982F-C956B0CDD942}"/>
              </a:ext>
            </a:extLst>
          </p:cNvPr>
          <p:cNvSpPr/>
          <p:nvPr/>
        </p:nvSpPr>
        <p:spPr>
          <a:xfrm>
            <a:off x="6380863" y="2761548"/>
            <a:ext cx="1420858" cy="12517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5" name="Rounded Rectangle 31">
            <a:extLst>
              <a:ext uri="{FF2B5EF4-FFF2-40B4-BE49-F238E27FC236}">
                <a16:creationId xmlns:a16="http://schemas.microsoft.com/office/drawing/2014/main" id="{F6057A10-16AA-4A61-918C-59551D6B3501}"/>
              </a:ext>
            </a:extLst>
          </p:cNvPr>
          <p:cNvSpPr/>
          <p:nvPr/>
        </p:nvSpPr>
        <p:spPr>
          <a:xfrm>
            <a:off x="6874147" y="2468698"/>
            <a:ext cx="615706" cy="12517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6" name="Rounded Rectangle 32">
            <a:extLst>
              <a:ext uri="{FF2B5EF4-FFF2-40B4-BE49-F238E27FC236}">
                <a16:creationId xmlns:a16="http://schemas.microsoft.com/office/drawing/2014/main" id="{E1ECFA4F-D59B-44D5-8B07-74D6E41D431E}"/>
              </a:ext>
            </a:extLst>
          </p:cNvPr>
          <p:cNvSpPr/>
          <p:nvPr/>
        </p:nvSpPr>
        <p:spPr>
          <a:xfrm>
            <a:off x="7607191" y="2468698"/>
            <a:ext cx="615706" cy="12517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0" name="TextBox 69">
            <a:extLst>
              <a:ext uri="{FF2B5EF4-FFF2-40B4-BE49-F238E27FC236}">
                <a16:creationId xmlns:a16="http://schemas.microsoft.com/office/drawing/2014/main" id="{8B7BBA79-4972-435A-8C2F-806FF3035C2D}"/>
              </a:ext>
            </a:extLst>
          </p:cNvPr>
          <p:cNvSpPr txBox="1"/>
          <p:nvPr/>
        </p:nvSpPr>
        <p:spPr>
          <a:xfrm>
            <a:off x="532493" y="5644848"/>
            <a:ext cx="9564634" cy="523220"/>
          </a:xfrm>
          <a:prstGeom prst="rect">
            <a:avLst/>
          </a:prstGeom>
          <a:noFill/>
        </p:spPr>
        <p:txBody>
          <a:bodyPr wrap="square">
            <a:spAutoFit/>
          </a:bodyPr>
          <a:lstStyle/>
          <a:p>
            <a:r>
              <a:rPr lang="en-SG" sz="2800" dirty="0">
                <a:highlight>
                  <a:srgbClr val="FFFF00"/>
                </a:highlight>
              </a:rPr>
              <a:t>https://app.sli.do/event/3b2wmK88XECEJqhVNS48Ap</a:t>
            </a:r>
          </a:p>
        </p:txBody>
      </p:sp>
      <p:pic>
        <p:nvPicPr>
          <p:cNvPr id="31" name="Picture 30">
            <a:extLst>
              <a:ext uri="{FF2B5EF4-FFF2-40B4-BE49-F238E27FC236}">
                <a16:creationId xmlns:a16="http://schemas.microsoft.com/office/drawing/2014/main" id="{95C50D8D-BF42-4E88-98FE-A61DAA2990B1}"/>
              </a:ext>
            </a:extLst>
          </p:cNvPr>
          <p:cNvPicPr>
            <a:picLocks noChangeAspect="1"/>
          </p:cNvPicPr>
          <p:nvPr/>
        </p:nvPicPr>
        <p:blipFill>
          <a:blip r:embed="rId2"/>
          <a:stretch>
            <a:fillRect/>
          </a:stretch>
        </p:blipFill>
        <p:spPr>
          <a:xfrm>
            <a:off x="604458" y="2001550"/>
            <a:ext cx="7407614" cy="3555039"/>
          </a:xfrm>
          <a:prstGeom prst="rect">
            <a:avLst/>
          </a:prstGeom>
        </p:spPr>
      </p:pic>
    </p:spTree>
    <p:extLst>
      <p:ext uri="{BB962C8B-B14F-4D97-AF65-F5344CB8AC3E}">
        <p14:creationId xmlns:p14="http://schemas.microsoft.com/office/powerpoint/2010/main" val="36706504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F2397A68-4A2A-4F0D-90E2-129C41BEBD1F}"/>
              </a:ext>
            </a:extLst>
          </p:cNvPr>
          <p:cNvSpPr/>
          <p:nvPr/>
        </p:nvSpPr>
        <p:spPr>
          <a:xfrm>
            <a:off x="3625155" y="5282525"/>
            <a:ext cx="708788" cy="69362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15" name="Group 14">
            <a:extLst>
              <a:ext uri="{FF2B5EF4-FFF2-40B4-BE49-F238E27FC236}">
                <a16:creationId xmlns:a16="http://schemas.microsoft.com/office/drawing/2014/main" id="{8B5601AD-F798-49E7-9228-9384A30A9EED}"/>
              </a:ext>
            </a:extLst>
          </p:cNvPr>
          <p:cNvGrpSpPr/>
          <p:nvPr/>
        </p:nvGrpSpPr>
        <p:grpSpPr>
          <a:xfrm>
            <a:off x="4488678" y="924147"/>
            <a:ext cx="3214643" cy="3716680"/>
            <a:chOff x="4125210" y="1802423"/>
            <a:chExt cx="3954428" cy="4571999"/>
          </a:xfrm>
        </p:grpSpPr>
        <p:grpSp>
          <p:nvGrpSpPr>
            <p:cNvPr id="16" name="Group 15">
              <a:extLst>
                <a:ext uri="{FF2B5EF4-FFF2-40B4-BE49-F238E27FC236}">
                  <a16:creationId xmlns:a16="http://schemas.microsoft.com/office/drawing/2014/main" id="{B5322205-4795-4BC2-B210-93863EA173AF}"/>
                </a:ext>
              </a:extLst>
            </p:cNvPr>
            <p:cNvGrpSpPr/>
            <p:nvPr/>
          </p:nvGrpSpPr>
          <p:grpSpPr>
            <a:xfrm>
              <a:off x="4125210" y="3947746"/>
              <a:ext cx="3954428" cy="2426676"/>
              <a:chOff x="4125210" y="3947746"/>
              <a:chExt cx="3954428" cy="2426676"/>
            </a:xfrm>
            <a:solidFill>
              <a:schemeClr val="accent4"/>
            </a:solidFill>
          </p:grpSpPr>
          <p:sp>
            <p:nvSpPr>
              <p:cNvPr id="19" name="Rectangle 18">
                <a:extLst>
                  <a:ext uri="{FF2B5EF4-FFF2-40B4-BE49-F238E27FC236}">
                    <a16:creationId xmlns:a16="http://schemas.microsoft.com/office/drawing/2014/main" id="{3213D6CB-8F6E-4C5D-ACB3-88DA2D29A555}"/>
                  </a:ext>
                </a:extLst>
              </p:cNvPr>
              <p:cNvSpPr/>
              <p:nvPr/>
            </p:nvSpPr>
            <p:spPr>
              <a:xfrm>
                <a:off x="5803486" y="3947746"/>
                <a:ext cx="597877" cy="115607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0D4B3A47-F3CE-4D97-8358-E0CB367C2C42}"/>
                  </a:ext>
                </a:extLst>
              </p:cNvPr>
              <p:cNvSpPr/>
              <p:nvPr/>
            </p:nvSpPr>
            <p:spPr>
              <a:xfrm>
                <a:off x="4125210" y="4897315"/>
                <a:ext cx="3954428" cy="1477107"/>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Freeform: Shape 16">
              <a:extLst>
                <a:ext uri="{FF2B5EF4-FFF2-40B4-BE49-F238E27FC236}">
                  <a16:creationId xmlns:a16="http://schemas.microsoft.com/office/drawing/2014/main" id="{CD946113-B23A-486F-A132-AC9D426D6E61}"/>
                </a:ext>
              </a:extLst>
            </p:cNvPr>
            <p:cNvSpPr/>
            <p:nvPr/>
          </p:nvSpPr>
          <p:spPr>
            <a:xfrm>
              <a:off x="4580792" y="1802423"/>
              <a:ext cx="3047335" cy="2778367"/>
            </a:xfrm>
            <a:custGeom>
              <a:avLst/>
              <a:gdLst>
                <a:gd name="connsiteX0" fmla="*/ 2686434 w 3047335"/>
                <a:gd name="connsiteY0" fmla="*/ 649222 h 2778367"/>
                <a:gd name="connsiteX1" fmla="*/ 2480724 w 3047335"/>
                <a:gd name="connsiteY1" fmla="*/ 868916 h 2778367"/>
                <a:gd name="connsiteX2" fmla="*/ 2831980 w 3047335"/>
                <a:gd name="connsiteY2" fmla="*/ 868916 h 2778367"/>
                <a:gd name="connsiteX3" fmla="*/ 2831980 w 3047335"/>
                <a:gd name="connsiteY3" fmla="*/ 866747 h 2778367"/>
                <a:gd name="connsiteX4" fmla="*/ 2939658 w 3047335"/>
                <a:gd name="connsiteY4" fmla="*/ 759069 h 2778367"/>
                <a:gd name="connsiteX5" fmla="*/ 2831980 w 3047335"/>
                <a:gd name="connsiteY5" fmla="*/ 651391 h 2778367"/>
                <a:gd name="connsiteX6" fmla="*/ 2831980 w 3047335"/>
                <a:gd name="connsiteY6" fmla="*/ 649222 h 2778367"/>
                <a:gd name="connsiteX7" fmla="*/ 32816 w 3047335"/>
                <a:gd name="connsiteY7" fmla="*/ 0 h 2778367"/>
                <a:gd name="connsiteX8" fmla="*/ 2993848 w 3047335"/>
                <a:gd name="connsiteY8" fmla="*/ 0 h 2778367"/>
                <a:gd name="connsiteX9" fmla="*/ 3026664 w 3047335"/>
                <a:gd name="connsiteY9" fmla="*/ 32816 h 2778367"/>
                <a:gd name="connsiteX10" fmla="*/ 3026664 w 3047335"/>
                <a:gd name="connsiteY10" fmla="*/ 285864 h 2778367"/>
                <a:gd name="connsiteX11" fmla="*/ 3026664 w 3047335"/>
                <a:gd name="connsiteY11" fmla="*/ 290147 h 2778367"/>
                <a:gd name="connsiteX12" fmla="*/ 3022654 w 3047335"/>
                <a:gd name="connsiteY12" fmla="*/ 290147 h 2778367"/>
                <a:gd name="connsiteX13" fmla="*/ 2785226 w 3047335"/>
                <a:gd name="connsiteY13" fmla="*/ 543714 h 2778367"/>
                <a:gd name="connsiteX14" fmla="*/ 2831980 w 3047335"/>
                <a:gd name="connsiteY14" fmla="*/ 543714 h 2778367"/>
                <a:gd name="connsiteX15" fmla="*/ 2834863 w 3047335"/>
                <a:gd name="connsiteY15" fmla="*/ 543714 h 2778367"/>
                <a:gd name="connsiteX16" fmla="*/ 2834863 w 3047335"/>
                <a:gd name="connsiteY16" fmla="*/ 544005 h 2778367"/>
                <a:gd name="connsiteX17" fmla="*/ 2875382 w 3047335"/>
                <a:gd name="connsiteY17" fmla="*/ 548089 h 2778367"/>
                <a:gd name="connsiteX18" fmla="*/ 3047335 w 3047335"/>
                <a:gd name="connsiteY18" fmla="*/ 759069 h 2778367"/>
                <a:gd name="connsiteX19" fmla="*/ 2875382 w 3047335"/>
                <a:gd name="connsiteY19" fmla="*/ 970049 h 2778367"/>
                <a:gd name="connsiteX20" fmla="*/ 2834863 w 3047335"/>
                <a:gd name="connsiteY20" fmla="*/ 974134 h 2778367"/>
                <a:gd name="connsiteX21" fmla="*/ 2834863 w 3047335"/>
                <a:gd name="connsiteY21" fmla="*/ 974424 h 2778367"/>
                <a:gd name="connsiteX22" fmla="*/ 2831980 w 3047335"/>
                <a:gd name="connsiteY22" fmla="*/ 974424 h 2778367"/>
                <a:gd name="connsiteX23" fmla="*/ 2381931 w 3047335"/>
                <a:gd name="connsiteY23" fmla="*/ 974424 h 2778367"/>
                <a:gd name="connsiteX24" fmla="*/ 1891751 w 3047335"/>
                <a:gd name="connsiteY24" fmla="*/ 1497925 h 2778367"/>
                <a:gd name="connsiteX25" fmla="*/ 1891751 w 3047335"/>
                <a:gd name="connsiteY25" fmla="*/ 2250406 h 2778367"/>
                <a:gd name="connsiteX26" fmla="*/ 1142998 w 3047335"/>
                <a:gd name="connsiteY26" fmla="*/ 2778367 h 2778367"/>
                <a:gd name="connsiteX27" fmla="*/ 1142998 w 3047335"/>
                <a:gd name="connsiteY27" fmla="*/ 1506560 h 2778367"/>
                <a:gd name="connsiteX28" fmla="*/ 4010 w 3047335"/>
                <a:gd name="connsiteY28" fmla="*/ 290147 h 2778367"/>
                <a:gd name="connsiteX29" fmla="*/ 0 w 3047335"/>
                <a:gd name="connsiteY29" fmla="*/ 290147 h 2778367"/>
                <a:gd name="connsiteX30" fmla="*/ 0 w 3047335"/>
                <a:gd name="connsiteY30" fmla="*/ 285864 h 2778367"/>
                <a:gd name="connsiteX31" fmla="*/ 0 w 3047335"/>
                <a:gd name="connsiteY31" fmla="*/ 32816 h 2778367"/>
                <a:gd name="connsiteX32" fmla="*/ 32816 w 3047335"/>
                <a:gd name="connsiteY32" fmla="*/ 0 h 2778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7335" h="2778367">
                  <a:moveTo>
                    <a:pt x="2686434" y="649222"/>
                  </a:moveTo>
                  <a:lnTo>
                    <a:pt x="2480724" y="868916"/>
                  </a:lnTo>
                  <a:lnTo>
                    <a:pt x="2831980" y="868916"/>
                  </a:lnTo>
                  <a:lnTo>
                    <a:pt x="2831980" y="866747"/>
                  </a:lnTo>
                  <a:cubicBezTo>
                    <a:pt x="2891449" y="866747"/>
                    <a:pt x="2939658" y="818538"/>
                    <a:pt x="2939658" y="759069"/>
                  </a:cubicBezTo>
                  <a:cubicBezTo>
                    <a:pt x="2939658" y="699600"/>
                    <a:pt x="2891449" y="651391"/>
                    <a:pt x="2831980" y="651391"/>
                  </a:cubicBezTo>
                  <a:lnTo>
                    <a:pt x="2831980" y="649222"/>
                  </a:lnTo>
                  <a:close/>
                  <a:moveTo>
                    <a:pt x="32816" y="0"/>
                  </a:moveTo>
                  <a:lnTo>
                    <a:pt x="2993848" y="0"/>
                  </a:lnTo>
                  <a:cubicBezTo>
                    <a:pt x="3011972" y="0"/>
                    <a:pt x="3026664" y="14692"/>
                    <a:pt x="3026664" y="32816"/>
                  </a:cubicBezTo>
                  <a:lnTo>
                    <a:pt x="3026664" y="285864"/>
                  </a:lnTo>
                  <a:lnTo>
                    <a:pt x="3026664" y="290147"/>
                  </a:lnTo>
                  <a:lnTo>
                    <a:pt x="3022654" y="290147"/>
                  </a:lnTo>
                  <a:lnTo>
                    <a:pt x="2785226" y="543714"/>
                  </a:lnTo>
                  <a:lnTo>
                    <a:pt x="2831980" y="543714"/>
                  </a:lnTo>
                  <a:lnTo>
                    <a:pt x="2834863" y="543714"/>
                  </a:lnTo>
                  <a:lnTo>
                    <a:pt x="2834863" y="544005"/>
                  </a:lnTo>
                  <a:lnTo>
                    <a:pt x="2875382" y="548089"/>
                  </a:lnTo>
                  <a:cubicBezTo>
                    <a:pt x="2973515" y="568170"/>
                    <a:pt x="3047335" y="654999"/>
                    <a:pt x="3047335" y="759069"/>
                  </a:cubicBezTo>
                  <a:cubicBezTo>
                    <a:pt x="3047335" y="863139"/>
                    <a:pt x="2973515" y="949968"/>
                    <a:pt x="2875382" y="970049"/>
                  </a:cubicBezTo>
                  <a:lnTo>
                    <a:pt x="2834863" y="974134"/>
                  </a:lnTo>
                  <a:lnTo>
                    <a:pt x="2834863" y="974424"/>
                  </a:lnTo>
                  <a:lnTo>
                    <a:pt x="2831980" y="974424"/>
                  </a:lnTo>
                  <a:lnTo>
                    <a:pt x="2381931" y="974424"/>
                  </a:lnTo>
                  <a:lnTo>
                    <a:pt x="1891751" y="1497925"/>
                  </a:lnTo>
                  <a:lnTo>
                    <a:pt x="1891751" y="2250406"/>
                  </a:lnTo>
                  <a:lnTo>
                    <a:pt x="1142998" y="2778367"/>
                  </a:lnTo>
                  <a:lnTo>
                    <a:pt x="1142998" y="1506560"/>
                  </a:lnTo>
                  <a:lnTo>
                    <a:pt x="4010" y="290147"/>
                  </a:lnTo>
                  <a:lnTo>
                    <a:pt x="0" y="290147"/>
                  </a:lnTo>
                  <a:lnTo>
                    <a:pt x="0" y="285864"/>
                  </a:lnTo>
                  <a:lnTo>
                    <a:pt x="0" y="32816"/>
                  </a:lnTo>
                  <a:cubicBezTo>
                    <a:pt x="0" y="14692"/>
                    <a:pt x="14692" y="0"/>
                    <a:pt x="3281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8" name="Rectangle 17">
              <a:extLst>
                <a:ext uri="{FF2B5EF4-FFF2-40B4-BE49-F238E27FC236}">
                  <a16:creationId xmlns:a16="http://schemas.microsoft.com/office/drawing/2014/main" id="{A8B469AB-048F-4F16-AA0B-E92BE015C68A}"/>
                </a:ext>
              </a:extLst>
            </p:cNvPr>
            <p:cNvSpPr/>
            <p:nvPr/>
          </p:nvSpPr>
          <p:spPr>
            <a:xfrm>
              <a:off x="4580792" y="1987062"/>
              <a:ext cx="3026664" cy="1055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75596B00-0CE2-44C6-9AC5-0B5BC6F6C4D9}"/>
              </a:ext>
            </a:extLst>
          </p:cNvPr>
          <p:cNvGrpSpPr/>
          <p:nvPr/>
        </p:nvGrpSpPr>
        <p:grpSpPr>
          <a:xfrm>
            <a:off x="3468549" y="2276475"/>
            <a:ext cx="5269188" cy="3419474"/>
            <a:chOff x="4655870" y="2637505"/>
            <a:chExt cx="2716484" cy="1217603"/>
          </a:xfrm>
          <a:effectLst>
            <a:outerShdw blurRad="50800" dist="38100" dir="5400000" algn="t" rotWithShape="0">
              <a:prstClr val="black">
                <a:alpha val="40000"/>
              </a:prstClr>
            </a:outerShdw>
          </a:effectLst>
        </p:grpSpPr>
        <p:grpSp>
          <p:nvGrpSpPr>
            <p:cNvPr id="6" name="Group 5">
              <a:extLst>
                <a:ext uri="{FF2B5EF4-FFF2-40B4-BE49-F238E27FC236}">
                  <a16:creationId xmlns:a16="http://schemas.microsoft.com/office/drawing/2014/main" id="{5DF549E6-5337-42BD-9C5E-4FF911D21EC1}"/>
                </a:ext>
              </a:extLst>
            </p:cNvPr>
            <p:cNvGrpSpPr/>
            <p:nvPr/>
          </p:nvGrpSpPr>
          <p:grpSpPr>
            <a:xfrm>
              <a:off x="6233054" y="2743150"/>
              <a:ext cx="1139300" cy="952543"/>
              <a:chOff x="5133714" y="3583707"/>
              <a:chExt cx="474339" cy="396585"/>
            </a:xfrm>
          </p:grpSpPr>
          <p:cxnSp>
            <p:nvCxnSpPr>
              <p:cNvPr id="12" name="Connector: Elbow 11">
                <a:extLst>
                  <a:ext uri="{FF2B5EF4-FFF2-40B4-BE49-F238E27FC236}">
                    <a16:creationId xmlns:a16="http://schemas.microsoft.com/office/drawing/2014/main" id="{99FF6450-5DCF-4EA4-9ECD-5DECDA3BADBD}"/>
                  </a:ext>
                </a:extLst>
              </p:cNvPr>
              <p:cNvCxnSpPr>
                <a:cxnSpLocks/>
              </p:cNvCxnSpPr>
              <p:nvPr/>
            </p:nvCxnSpPr>
            <p:spPr>
              <a:xfrm rot="16200000" flipH="1">
                <a:off x="5223467" y="3590067"/>
                <a:ext cx="291134" cy="278415"/>
              </a:xfrm>
              <a:prstGeom prst="bentConnector3">
                <a:avLst>
                  <a:gd name="adj1" fmla="val 98706"/>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637BD6F9-CEA8-471A-B6D6-3D7D3748ACC4}"/>
                  </a:ext>
                </a:extLst>
              </p:cNvPr>
              <p:cNvCxnSpPr>
                <a:cxnSpLocks/>
              </p:cNvCxnSpPr>
              <p:nvPr/>
            </p:nvCxnSpPr>
            <p:spPr>
              <a:xfrm rot="16200000" flipH="1">
                <a:off x="5172591" y="3544830"/>
                <a:ext cx="396585" cy="474339"/>
              </a:xfrm>
              <a:prstGeom prst="bentConnector3">
                <a:avLst>
                  <a:gd name="adj1" fmla="val 101319"/>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cxnSp>
          <p:nvCxnSpPr>
            <p:cNvPr id="7" name="Straight Connector 6">
              <a:extLst>
                <a:ext uri="{FF2B5EF4-FFF2-40B4-BE49-F238E27FC236}">
                  <a16:creationId xmlns:a16="http://schemas.microsoft.com/office/drawing/2014/main" id="{3DC2EA36-2D13-4B3D-BFC3-A102F4DEB439}"/>
                </a:ext>
              </a:extLst>
            </p:cNvPr>
            <p:cNvCxnSpPr>
              <a:cxnSpLocks/>
            </p:cNvCxnSpPr>
            <p:nvPr/>
          </p:nvCxnSpPr>
          <p:spPr>
            <a:xfrm>
              <a:off x="6001025" y="2637505"/>
              <a:ext cx="13087" cy="1217603"/>
            </a:xfrm>
            <a:prstGeom prst="line">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11C99EAA-C1C3-4CCA-BEBA-AC2A865E88E4}"/>
                </a:ext>
              </a:extLst>
            </p:cNvPr>
            <p:cNvGrpSpPr/>
            <p:nvPr/>
          </p:nvGrpSpPr>
          <p:grpSpPr>
            <a:xfrm flipH="1">
              <a:off x="4655870" y="2743153"/>
              <a:ext cx="1159245" cy="952554"/>
              <a:chOff x="5125409" y="3583703"/>
              <a:chExt cx="482643" cy="396589"/>
            </a:xfrm>
          </p:grpSpPr>
          <p:cxnSp>
            <p:nvCxnSpPr>
              <p:cNvPr id="10" name="Connector: Elbow 9">
                <a:extLst>
                  <a:ext uri="{FF2B5EF4-FFF2-40B4-BE49-F238E27FC236}">
                    <a16:creationId xmlns:a16="http://schemas.microsoft.com/office/drawing/2014/main" id="{3275D676-AD17-49C5-9DEA-18E954D494CE}"/>
                  </a:ext>
                </a:extLst>
              </p:cNvPr>
              <p:cNvCxnSpPr>
                <a:cxnSpLocks/>
              </p:cNvCxnSpPr>
              <p:nvPr/>
            </p:nvCxnSpPr>
            <p:spPr>
              <a:xfrm rot="16200000" flipH="1">
                <a:off x="5217648" y="3581177"/>
                <a:ext cx="291129" cy="296190"/>
              </a:xfrm>
              <a:prstGeom prst="bentConnector3">
                <a:avLst>
                  <a:gd name="adj1" fmla="val 100929"/>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7437482D-2332-417F-9573-94FD96A7798B}"/>
                  </a:ext>
                </a:extLst>
              </p:cNvPr>
              <p:cNvCxnSpPr>
                <a:cxnSpLocks/>
              </p:cNvCxnSpPr>
              <p:nvPr/>
            </p:nvCxnSpPr>
            <p:spPr>
              <a:xfrm rot="16200000" flipH="1">
                <a:off x="5168436" y="3540676"/>
                <a:ext cx="396589" cy="482643"/>
              </a:xfrm>
              <a:prstGeom prst="bentConnector3">
                <a:avLst>
                  <a:gd name="adj1" fmla="val 99215"/>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grpSp>
      <p:sp>
        <p:nvSpPr>
          <p:cNvPr id="26" name="Rectangle 25">
            <a:extLst>
              <a:ext uri="{FF2B5EF4-FFF2-40B4-BE49-F238E27FC236}">
                <a16:creationId xmlns:a16="http://schemas.microsoft.com/office/drawing/2014/main" id="{F080A5CE-2A27-4A71-B160-441332CC772B}"/>
              </a:ext>
            </a:extLst>
          </p:cNvPr>
          <p:cNvSpPr/>
          <p:nvPr/>
        </p:nvSpPr>
        <p:spPr>
          <a:xfrm>
            <a:off x="-9524" y="2836196"/>
            <a:ext cx="12196762" cy="1360392"/>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B2FBFAD-318C-47E8-A82D-2EDEDE3F63EE}"/>
              </a:ext>
            </a:extLst>
          </p:cNvPr>
          <p:cNvSpPr/>
          <p:nvPr/>
        </p:nvSpPr>
        <p:spPr>
          <a:xfrm>
            <a:off x="-4762" y="2938634"/>
            <a:ext cx="12196762" cy="1155517"/>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20C8F30-9C91-4D39-A29C-BCE4134E41E9}"/>
              </a:ext>
            </a:extLst>
          </p:cNvPr>
          <p:cNvSpPr txBox="1"/>
          <p:nvPr/>
        </p:nvSpPr>
        <p:spPr>
          <a:xfrm>
            <a:off x="-4762" y="2888660"/>
            <a:ext cx="12192000"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p>
        </p:txBody>
      </p:sp>
      <p:sp>
        <p:nvSpPr>
          <p:cNvPr id="29" name="TextBox 28">
            <a:extLst>
              <a:ext uri="{FF2B5EF4-FFF2-40B4-BE49-F238E27FC236}">
                <a16:creationId xmlns:a16="http://schemas.microsoft.com/office/drawing/2014/main" id="{ACDECDAE-3119-47BF-A7E1-9FA9CBBC8765}"/>
              </a:ext>
            </a:extLst>
          </p:cNvPr>
          <p:cNvSpPr txBox="1"/>
          <p:nvPr/>
        </p:nvSpPr>
        <p:spPr>
          <a:xfrm>
            <a:off x="4924075" y="45088"/>
            <a:ext cx="2307366" cy="954107"/>
          </a:xfrm>
          <a:prstGeom prst="rect">
            <a:avLst/>
          </a:prstGeom>
          <a:noFill/>
        </p:spPr>
        <p:txBody>
          <a:bodyPr wrap="square" rtlCol="0">
            <a:spAutoFit/>
          </a:bodyPr>
          <a:lstStyle/>
          <a:p>
            <a:pPr algn="dist"/>
            <a:r>
              <a:rPr lang="en-US" altLang="ko-KR" sz="1400" dirty="0">
                <a:solidFill>
                  <a:schemeClr val="accent2"/>
                </a:solidFill>
                <a:cs typeface="Arial" pitchFamily="34" charset="0"/>
              </a:rPr>
              <a:t>1010011010010000101010011110111011011011010101000011100101011001010100111010100010101</a:t>
            </a:r>
          </a:p>
        </p:txBody>
      </p:sp>
      <p:sp>
        <p:nvSpPr>
          <p:cNvPr id="21" name="Freeform 32">
            <a:extLst>
              <a:ext uri="{FF2B5EF4-FFF2-40B4-BE49-F238E27FC236}">
                <a16:creationId xmlns:a16="http://schemas.microsoft.com/office/drawing/2014/main" id="{B1934B2D-7D26-40BF-AC06-2484B9E59BAC}"/>
              </a:ext>
            </a:extLst>
          </p:cNvPr>
          <p:cNvSpPr/>
          <p:nvPr/>
        </p:nvSpPr>
        <p:spPr>
          <a:xfrm>
            <a:off x="8531840" y="3138027"/>
            <a:ext cx="597487" cy="547278"/>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nvGrpSpPr>
          <p:cNvPr id="33" name="Group 32">
            <a:extLst>
              <a:ext uri="{FF2B5EF4-FFF2-40B4-BE49-F238E27FC236}">
                <a16:creationId xmlns:a16="http://schemas.microsoft.com/office/drawing/2014/main" id="{A4FF4E19-FBC1-4314-AA7F-A96D654DC4DB}"/>
              </a:ext>
            </a:extLst>
          </p:cNvPr>
          <p:cNvGrpSpPr/>
          <p:nvPr/>
        </p:nvGrpSpPr>
        <p:grpSpPr>
          <a:xfrm>
            <a:off x="143338" y="5378425"/>
            <a:ext cx="4099799" cy="519265"/>
            <a:chOff x="5578923" y="5973964"/>
            <a:chExt cx="4099799" cy="519265"/>
          </a:xfrm>
        </p:grpSpPr>
        <p:sp>
          <p:nvSpPr>
            <p:cNvPr id="23" name="Rounded Rectangle 8">
              <a:extLst>
                <a:ext uri="{FF2B5EF4-FFF2-40B4-BE49-F238E27FC236}">
                  <a16:creationId xmlns:a16="http://schemas.microsoft.com/office/drawing/2014/main" id="{9F205CCA-22AB-4709-AC8A-8329BD60BE36}"/>
                </a:ext>
              </a:extLst>
            </p:cNvPr>
            <p:cNvSpPr/>
            <p:nvPr/>
          </p:nvSpPr>
          <p:spPr>
            <a:xfrm>
              <a:off x="9159399" y="5973964"/>
              <a:ext cx="519323" cy="519265"/>
            </a:xfrm>
            <a:custGeom>
              <a:avLst/>
              <a:gdLst>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688485 w 3888432"/>
                <a:gd name="connsiteY5" fmla="*/ 147563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2688485 w 3888432"/>
                <a:gd name="connsiteY17" fmla="*/ 1475633 h 3960440"/>
                <a:gd name="connsiteX18" fmla="*/ 878058 w 3888432"/>
                <a:gd name="connsiteY18" fmla="*/ 648072 h 3960440"/>
                <a:gd name="connsiteX19" fmla="*/ 554477 w 3888432"/>
                <a:gd name="connsiteY19" fmla="*/ 971653 h 3960440"/>
                <a:gd name="connsiteX20" fmla="*/ 878058 w 3888432"/>
                <a:gd name="connsiteY20" fmla="*/ 1295234 h 3960440"/>
                <a:gd name="connsiteX21" fmla="*/ 1201639 w 3888432"/>
                <a:gd name="connsiteY21" fmla="*/ 971653 h 3960440"/>
                <a:gd name="connsiteX22" fmla="*/ 878058 w 3888432"/>
                <a:gd name="connsiteY22" fmla="*/ 648072 h 3960440"/>
                <a:gd name="connsiteX23" fmla="*/ 333511 w 3888432"/>
                <a:gd name="connsiteY23" fmla="*/ 0 h 3960440"/>
                <a:gd name="connsiteX24" fmla="*/ 3554921 w 3888432"/>
                <a:gd name="connsiteY24" fmla="*/ 0 h 3960440"/>
                <a:gd name="connsiteX25" fmla="*/ 3888432 w 3888432"/>
                <a:gd name="connsiteY25" fmla="*/ 333511 h 3960440"/>
                <a:gd name="connsiteX26" fmla="*/ 3888432 w 3888432"/>
                <a:gd name="connsiteY26" fmla="*/ 3626929 h 3960440"/>
                <a:gd name="connsiteX27" fmla="*/ 3554921 w 3888432"/>
                <a:gd name="connsiteY27" fmla="*/ 3960440 h 3960440"/>
                <a:gd name="connsiteX28" fmla="*/ 333511 w 3888432"/>
                <a:gd name="connsiteY28" fmla="*/ 3960440 h 3960440"/>
                <a:gd name="connsiteX29" fmla="*/ 0 w 3888432"/>
                <a:gd name="connsiteY29" fmla="*/ 3626929 h 3960440"/>
                <a:gd name="connsiteX30" fmla="*/ 0 w 3888432"/>
                <a:gd name="connsiteY30" fmla="*/ 333511 h 3960440"/>
                <a:gd name="connsiteX31" fmla="*/ 333511 w 3888432"/>
                <a:gd name="connsiteY31"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88432" h="3960440">
                  <a:moveTo>
                    <a:pt x="554477" y="1512168"/>
                  </a:moveTo>
                  <a:lnTo>
                    <a:pt x="554477" y="3312368"/>
                  </a:lnTo>
                  <a:lnTo>
                    <a:pt x="1201638" y="3312368"/>
                  </a:lnTo>
                  <a:lnTo>
                    <a:pt x="1201638" y="1512168"/>
                  </a:lnTo>
                  <a:lnTo>
                    <a:pt x="554477" y="1512168"/>
                  </a:lnTo>
                  <a:close/>
                  <a:moveTo>
                    <a:pt x="2840340" y="1479943"/>
                  </a:moveTo>
                  <a:cubicBezTo>
                    <a:pt x="2293254" y="1484797"/>
                    <a:pt x="2254084" y="1780470"/>
                    <a:pt x="2136833" y="1785510"/>
                  </a:cubicBezTo>
                  <a:lnTo>
                    <a:pt x="2136833" y="1510185"/>
                  </a:lnTo>
                  <a:lnTo>
                    <a:pt x="1489672" y="1510185"/>
                  </a:lnTo>
                  <a:lnTo>
                    <a:pt x="1489672" y="3310385"/>
                  </a:lnTo>
                  <a:lnTo>
                    <a:pt x="2136833" y="3310385"/>
                  </a:lnTo>
                  <a:cubicBezTo>
                    <a:pt x="2140283" y="2925445"/>
                    <a:pt x="2133383" y="2560917"/>
                    <a:pt x="2147184" y="2155564"/>
                  </a:cubicBezTo>
                  <a:cubicBezTo>
                    <a:pt x="2187272" y="1842063"/>
                    <a:pt x="2668986" y="1938990"/>
                    <a:pt x="2673919" y="2138897"/>
                  </a:cubicBezTo>
                  <a:lnTo>
                    <a:pt x="2679688" y="3312366"/>
                  </a:lnTo>
                  <a:lnTo>
                    <a:pt x="3326849" y="3312366"/>
                  </a:lnTo>
                  <a:cubicBezTo>
                    <a:pt x="3329155" y="2917782"/>
                    <a:pt x="3331462" y="2523197"/>
                    <a:pt x="3333768" y="2128613"/>
                  </a:cubicBezTo>
                  <a:cubicBezTo>
                    <a:pt x="3339026" y="1942962"/>
                    <a:pt x="3184753" y="1475890"/>
                    <a:pt x="2840340" y="1479943"/>
                  </a:cubicBezTo>
                  <a:close/>
                  <a:moveTo>
                    <a:pt x="878058" y="648072"/>
                  </a:moveTo>
                  <a:cubicBezTo>
                    <a:pt x="699349" y="648072"/>
                    <a:pt x="554477" y="792944"/>
                    <a:pt x="554477" y="971653"/>
                  </a:cubicBezTo>
                  <a:cubicBezTo>
                    <a:pt x="554477" y="1150362"/>
                    <a:pt x="699349" y="1295234"/>
                    <a:pt x="878058" y="1295234"/>
                  </a:cubicBezTo>
                  <a:cubicBezTo>
                    <a:pt x="1056767" y="1295234"/>
                    <a:pt x="1201639" y="1150362"/>
                    <a:pt x="1201639" y="971653"/>
                  </a:cubicBezTo>
                  <a:cubicBezTo>
                    <a:pt x="1201639" y="792944"/>
                    <a:pt x="1056767" y="648072"/>
                    <a:pt x="878058" y="648072"/>
                  </a:cubicBezTo>
                  <a:close/>
                  <a:moveTo>
                    <a:pt x="333511" y="0"/>
                  </a:moveTo>
                  <a:lnTo>
                    <a:pt x="3554921" y="0"/>
                  </a:lnTo>
                  <a:cubicBezTo>
                    <a:pt x="3739114" y="0"/>
                    <a:pt x="3888432" y="149318"/>
                    <a:pt x="3888432" y="333511"/>
                  </a:cubicBezTo>
                  <a:lnTo>
                    <a:pt x="3888432" y="3626929"/>
                  </a:lnTo>
                  <a:cubicBezTo>
                    <a:pt x="3888432" y="3811122"/>
                    <a:pt x="3739114" y="3960440"/>
                    <a:pt x="3554921" y="3960440"/>
                  </a:cubicBezTo>
                  <a:lnTo>
                    <a:pt x="333511" y="3960440"/>
                  </a:lnTo>
                  <a:cubicBezTo>
                    <a:pt x="149318" y="3960440"/>
                    <a:pt x="0" y="3811122"/>
                    <a:pt x="0" y="3626929"/>
                  </a:cubicBezTo>
                  <a:lnTo>
                    <a:pt x="0" y="333511"/>
                  </a:lnTo>
                  <a:cubicBezTo>
                    <a:pt x="0" y="149318"/>
                    <a:pt x="149318" y="0"/>
                    <a:pt x="333511"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24" name="TextBox 23">
              <a:extLst>
                <a:ext uri="{FF2B5EF4-FFF2-40B4-BE49-F238E27FC236}">
                  <a16:creationId xmlns:a16="http://schemas.microsoft.com/office/drawing/2014/main" id="{3A5E8F04-D180-4B3C-8B7B-7DE2C3862215}"/>
                </a:ext>
              </a:extLst>
            </p:cNvPr>
            <p:cNvSpPr txBox="1"/>
            <p:nvPr/>
          </p:nvSpPr>
          <p:spPr>
            <a:xfrm>
              <a:off x="5578923" y="6106825"/>
              <a:ext cx="3666195" cy="369332"/>
            </a:xfrm>
            <a:prstGeom prst="rect">
              <a:avLst/>
            </a:prstGeom>
            <a:noFill/>
          </p:spPr>
          <p:txBody>
            <a:bodyPr wrap="square">
              <a:spAutoFit/>
            </a:bodyPr>
            <a:lstStyle/>
            <a:p>
              <a:r>
                <a:rPr lang="en-SG" dirty="0">
                  <a:solidFill>
                    <a:schemeClr val="bg1"/>
                  </a:solidFill>
                </a:rPr>
                <a:t>https://www.linkedin.com/in/theiv/</a:t>
              </a:r>
            </a:p>
          </p:txBody>
        </p:sp>
      </p:grpSp>
      <p:sp>
        <p:nvSpPr>
          <p:cNvPr id="9" name="TextBox 8">
            <a:extLst>
              <a:ext uri="{FF2B5EF4-FFF2-40B4-BE49-F238E27FC236}">
                <a16:creationId xmlns:a16="http://schemas.microsoft.com/office/drawing/2014/main" id="{0CE5968B-B0D3-4D24-8A9F-77EE57406AE2}"/>
              </a:ext>
            </a:extLst>
          </p:cNvPr>
          <p:cNvSpPr txBox="1"/>
          <p:nvPr/>
        </p:nvSpPr>
        <p:spPr>
          <a:xfrm>
            <a:off x="8531840" y="5304929"/>
            <a:ext cx="3243545" cy="646331"/>
          </a:xfrm>
          <a:prstGeom prst="rect">
            <a:avLst/>
          </a:prstGeom>
          <a:noFill/>
        </p:spPr>
        <p:txBody>
          <a:bodyPr wrap="square" rtlCol="0">
            <a:spAutoFit/>
          </a:bodyPr>
          <a:lstStyle/>
          <a:p>
            <a:r>
              <a:rPr lang="en-SG" dirty="0">
                <a:solidFill>
                  <a:schemeClr val="bg1"/>
                </a:solidFill>
              </a:rPr>
              <a:t>https://github.com/theivanai05/W-CWC-TimeSeries-Session</a:t>
            </a:r>
          </a:p>
        </p:txBody>
      </p:sp>
      <p:pic>
        <p:nvPicPr>
          <p:cNvPr id="27" name="Picture 26">
            <a:extLst>
              <a:ext uri="{FF2B5EF4-FFF2-40B4-BE49-F238E27FC236}">
                <a16:creationId xmlns:a16="http://schemas.microsoft.com/office/drawing/2014/main" id="{82F68220-6610-4319-9CA0-AA19847764C9}"/>
              </a:ext>
            </a:extLst>
          </p:cNvPr>
          <p:cNvPicPr>
            <a:picLocks noChangeAspect="1"/>
          </p:cNvPicPr>
          <p:nvPr/>
        </p:nvPicPr>
        <p:blipFill>
          <a:blip r:embed="rId2"/>
          <a:stretch>
            <a:fillRect/>
          </a:stretch>
        </p:blipFill>
        <p:spPr>
          <a:xfrm>
            <a:off x="7950852" y="5363160"/>
            <a:ext cx="526932" cy="529870"/>
          </a:xfrm>
          <a:prstGeom prst="rect">
            <a:avLst/>
          </a:prstGeom>
        </p:spPr>
      </p:pic>
      <p:sp>
        <p:nvSpPr>
          <p:cNvPr id="28" name="TextBox 27">
            <a:extLst>
              <a:ext uri="{FF2B5EF4-FFF2-40B4-BE49-F238E27FC236}">
                <a16:creationId xmlns:a16="http://schemas.microsoft.com/office/drawing/2014/main" id="{BCF9C18C-A8D2-4A73-8BB1-079095A86676}"/>
              </a:ext>
            </a:extLst>
          </p:cNvPr>
          <p:cNvSpPr txBox="1"/>
          <p:nvPr/>
        </p:nvSpPr>
        <p:spPr>
          <a:xfrm>
            <a:off x="627335" y="4317661"/>
            <a:ext cx="2970685" cy="646331"/>
          </a:xfrm>
          <a:prstGeom prst="rect">
            <a:avLst/>
          </a:prstGeom>
          <a:noFill/>
        </p:spPr>
        <p:txBody>
          <a:bodyPr wrap="none" rtlCol="0">
            <a:spAutoFit/>
          </a:bodyPr>
          <a:lstStyle/>
          <a:p>
            <a:r>
              <a:rPr lang="en-SG" dirty="0">
                <a:solidFill>
                  <a:schemeClr val="bg1"/>
                </a:solidFill>
              </a:rPr>
              <a:t>W@CWC / Sweta the host </a:t>
            </a:r>
          </a:p>
          <a:p>
            <a:r>
              <a:rPr lang="en-SG" dirty="0">
                <a:solidFill>
                  <a:schemeClr val="bg1"/>
                </a:solidFill>
              </a:rPr>
              <a:t> for today </a:t>
            </a:r>
          </a:p>
        </p:txBody>
      </p:sp>
      <p:grpSp>
        <p:nvGrpSpPr>
          <p:cNvPr id="32" name="Group 31">
            <a:extLst>
              <a:ext uri="{FF2B5EF4-FFF2-40B4-BE49-F238E27FC236}">
                <a16:creationId xmlns:a16="http://schemas.microsoft.com/office/drawing/2014/main" id="{A738B384-A1A8-4D18-BAD0-5A5FCB09C795}"/>
              </a:ext>
            </a:extLst>
          </p:cNvPr>
          <p:cNvGrpSpPr/>
          <p:nvPr/>
        </p:nvGrpSpPr>
        <p:grpSpPr>
          <a:xfrm>
            <a:off x="8531840" y="4417191"/>
            <a:ext cx="3521618" cy="532326"/>
            <a:chOff x="1053437" y="5434345"/>
            <a:chExt cx="3521618" cy="532326"/>
          </a:xfrm>
        </p:grpSpPr>
        <p:sp>
          <p:nvSpPr>
            <p:cNvPr id="22" name="Oval 8">
              <a:extLst>
                <a:ext uri="{FF2B5EF4-FFF2-40B4-BE49-F238E27FC236}">
                  <a16:creationId xmlns:a16="http://schemas.microsoft.com/office/drawing/2014/main" id="{E96793BE-E4FE-43DA-8B6B-5F5C1332A56A}"/>
                </a:ext>
              </a:extLst>
            </p:cNvPr>
            <p:cNvSpPr/>
            <p:nvPr/>
          </p:nvSpPr>
          <p:spPr>
            <a:xfrm>
              <a:off x="1053437" y="5436801"/>
              <a:ext cx="527152" cy="529870"/>
            </a:xfrm>
            <a:custGeom>
              <a:avLst/>
              <a:gdLst/>
              <a:ahLst/>
              <a:cxnLst/>
              <a:rect l="l" t="t" r="r" b="b"/>
              <a:pathLst>
                <a:path w="3068057" h="3083879">
                  <a:moveTo>
                    <a:pt x="1943022" y="0"/>
                  </a:moveTo>
                  <a:cubicBezTo>
                    <a:pt x="2091435" y="0"/>
                    <a:pt x="2214809" y="107202"/>
                    <a:pt x="2232575" y="249298"/>
                  </a:cubicBezTo>
                  <a:cubicBezTo>
                    <a:pt x="2066806" y="323095"/>
                    <a:pt x="1966497" y="475331"/>
                    <a:pt x="1992863" y="623272"/>
                  </a:cubicBezTo>
                  <a:lnTo>
                    <a:pt x="2032344" y="614884"/>
                  </a:lnTo>
                  <a:cubicBezTo>
                    <a:pt x="2007703" y="472429"/>
                    <a:pt x="2119863" y="324636"/>
                    <a:pt x="2294697" y="266187"/>
                  </a:cubicBezTo>
                  <a:cubicBezTo>
                    <a:pt x="2304190" y="260641"/>
                    <a:pt x="2314409" y="260119"/>
                    <a:pt x="2324748" y="260119"/>
                  </a:cubicBezTo>
                  <a:cubicBezTo>
                    <a:pt x="2491310" y="260119"/>
                    <a:pt x="2626336" y="395145"/>
                    <a:pt x="2626336" y="561708"/>
                  </a:cubicBezTo>
                  <a:lnTo>
                    <a:pt x="2609021" y="647481"/>
                  </a:lnTo>
                  <a:lnTo>
                    <a:pt x="2626336" y="647481"/>
                  </a:lnTo>
                  <a:lnTo>
                    <a:pt x="2626336" y="656343"/>
                  </a:lnTo>
                  <a:cubicBezTo>
                    <a:pt x="2762823" y="669742"/>
                    <a:pt x="2867295" y="786613"/>
                    <a:pt x="2867295" y="927882"/>
                  </a:cubicBezTo>
                  <a:lnTo>
                    <a:pt x="2850464" y="1011252"/>
                  </a:lnTo>
                  <a:cubicBezTo>
                    <a:pt x="2978255" y="1064152"/>
                    <a:pt x="3068057" y="1190111"/>
                    <a:pt x="3068057" y="1337042"/>
                  </a:cubicBezTo>
                  <a:cubicBezTo>
                    <a:pt x="3068057" y="1418703"/>
                    <a:pt x="3040320" y="1493884"/>
                    <a:pt x="2992210" y="1551889"/>
                  </a:cubicBezTo>
                  <a:cubicBezTo>
                    <a:pt x="2909241" y="1651289"/>
                    <a:pt x="2791782" y="1696238"/>
                    <a:pt x="2686704" y="1660749"/>
                  </a:cubicBezTo>
                  <a:lnTo>
                    <a:pt x="2673794" y="1698968"/>
                  </a:lnTo>
                  <a:cubicBezTo>
                    <a:pt x="2768232" y="1730865"/>
                    <a:pt x="2870956" y="1707121"/>
                    <a:pt x="2955415" y="1640323"/>
                  </a:cubicBezTo>
                  <a:cubicBezTo>
                    <a:pt x="2993943" y="1688574"/>
                    <a:pt x="3012247" y="1750635"/>
                    <a:pt x="3012247" y="1816968"/>
                  </a:cubicBezTo>
                  <a:cubicBezTo>
                    <a:pt x="3012247" y="1986406"/>
                    <a:pt x="2892829" y="2127952"/>
                    <a:pt x="2733451" y="2161496"/>
                  </a:cubicBezTo>
                  <a:cubicBezTo>
                    <a:pt x="2570803" y="2185843"/>
                    <a:pt x="2422847" y="2122052"/>
                    <a:pt x="2373218" y="2004561"/>
                  </a:cubicBezTo>
                  <a:cubicBezTo>
                    <a:pt x="2397575" y="1987765"/>
                    <a:pt x="2417022" y="1964396"/>
                    <a:pt x="2431421" y="1936987"/>
                  </a:cubicBezTo>
                  <a:cubicBezTo>
                    <a:pt x="2469123" y="1865220"/>
                    <a:pt x="2466430" y="1776674"/>
                    <a:pt x="2424327" y="1703750"/>
                  </a:cubicBezTo>
                  <a:lnTo>
                    <a:pt x="2390880" y="1723060"/>
                  </a:lnTo>
                  <a:cubicBezTo>
                    <a:pt x="2426033" y="1783948"/>
                    <a:pt x="2428758" y="1857660"/>
                    <a:pt x="2398065" y="1917447"/>
                  </a:cubicBezTo>
                  <a:cubicBezTo>
                    <a:pt x="2386618" y="1939743"/>
                    <a:pt x="2371177" y="1958844"/>
                    <a:pt x="2348681" y="1969064"/>
                  </a:cubicBezTo>
                  <a:lnTo>
                    <a:pt x="2314536" y="1978212"/>
                  </a:lnTo>
                  <a:lnTo>
                    <a:pt x="2320989" y="1994504"/>
                  </a:lnTo>
                  <a:cubicBezTo>
                    <a:pt x="2292439" y="2010252"/>
                    <a:pt x="2259301" y="2017439"/>
                    <a:pt x="2224883" y="2015050"/>
                  </a:cubicBezTo>
                  <a:cubicBezTo>
                    <a:pt x="2157880" y="2010397"/>
                    <a:pt x="2096183" y="1970105"/>
                    <a:pt x="2062112" y="1908746"/>
                  </a:cubicBezTo>
                  <a:lnTo>
                    <a:pt x="2028307" y="1927422"/>
                  </a:lnTo>
                  <a:cubicBezTo>
                    <a:pt x="2069101" y="2000945"/>
                    <a:pt x="2143517" y="2048870"/>
                    <a:pt x="2224395" y="2053708"/>
                  </a:cubicBezTo>
                  <a:cubicBezTo>
                    <a:pt x="2263912" y="2056070"/>
                    <a:pt x="2302036" y="2047984"/>
                    <a:pt x="2335071" y="2030056"/>
                  </a:cubicBezTo>
                  <a:cubicBezTo>
                    <a:pt x="2400196" y="2159379"/>
                    <a:pt x="2567325" y="2230480"/>
                    <a:pt x="2748680" y="2204554"/>
                  </a:cubicBezTo>
                  <a:cubicBezTo>
                    <a:pt x="2767068" y="2240602"/>
                    <a:pt x="2774723" y="2281713"/>
                    <a:pt x="2774723" y="2324613"/>
                  </a:cubicBezTo>
                  <a:cubicBezTo>
                    <a:pt x="2774723" y="2444667"/>
                    <a:pt x="2714770" y="2550720"/>
                    <a:pt x="2619461" y="2609132"/>
                  </a:cubicBezTo>
                  <a:cubicBezTo>
                    <a:pt x="2594093" y="2739763"/>
                    <a:pt x="2496512" y="2844553"/>
                    <a:pt x="2368919" y="2876858"/>
                  </a:cubicBezTo>
                  <a:cubicBezTo>
                    <a:pt x="2184369" y="2908073"/>
                    <a:pt x="2016372" y="2826285"/>
                    <a:pt x="1978290" y="2684161"/>
                  </a:cubicBezTo>
                  <a:lnTo>
                    <a:pt x="1939323" y="2694602"/>
                  </a:lnTo>
                  <a:cubicBezTo>
                    <a:pt x="1970494" y="2810931"/>
                    <a:pt x="2075973" y="2892306"/>
                    <a:pt x="2210223" y="2912307"/>
                  </a:cubicBezTo>
                  <a:cubicBezTo>
                    <a:pt x="2165434" y="3014618"/>
                    <a:pt x="2062317" y="3083879"/>
                    <a:pt x="1943022" y="3083879"/>
                  </a:cubicBezTo>
                  <a:cubicBezTo>
                    <a:pt x="1804718" y="3083879"/>
                    <a:pt x="1736151" y="2990782"/>
                    <a:pt x="1657612" y="2862428"/>
                  </a:cubicBezTo>
                  <a:cubicBezTo>
                    <a:pt x="1632100" y="2775963"/>
                    <a:pt x="1598588" y="2449530"/>
                    <a:pt x="1653064" y="2147091"/>
                  </a:cubicBezTo>
                  <a:cubicBezTo>
                    <a:pt x="1775302" y="2294672"/>
                    <a:pt x="1947360" y="2360889"/>
                    <a:pt x="2101389" y="2319520"/>
                  </a:cubicBezTo>
                  <a:lnTo>
                    <a:pt x="2085913" y="2268654"/>
                  </a:lnTo>
                  <a:cubicBezTo>
                    <a:pt x="1935632" y="2308197"/>
                    <a:pt x="1765039" y="2228547"/>
                    <a:pt x="1652548" y="2065927"/>
                  </a:cubicBezTo>
                  <a:cubicBezTo>
                    <a:pt x="1594744" y="1988631"/>
                    <a:pt x="1552933" y="1543383"/>
                    <a:pt x="1647107" y="1210118"/>
                  </a:cubicBezTo>
                  <a:cubicBezTo>
                    <a:pt x="1757451" y="1073526"/>
                    <a:pt x="1924310" y="1023711"/>
                    <a:pt x="2044795" y="1095494"/>
                  </a:cubicBezTo>
                  <a:lnTo>
                    <a:pt x="2046624" y="1092427"/>
                  </a:lnTo>
                  <a:cubicBezTo>
                    <a:pt x="2044963" y="1115904"/>
                    <a:pt x="2049817" y="1139574"/>
                    <a:pt x="2059741" y="1162003"/>
                  </a:cubicBezTo>
                  <a:cubicBezTo>
                    <a:pt x="2085174" y="1219476"/>
                    <a:pt x="2140055" y="1259997"/>
                    <a:pt x="2204060" y="1268556"/>
                  </a:cubicBezTo>
                  <a:lnTo>
                    <a:pt x="2208020" y="1238949"/>
                  </a:lnTo>
                  <a:cubicBezTo>
                    <a:pt x="2154665" y="1231814"/>
                    <a:pt x="2108853" y="1198319"/>
                    <a:pt x="2087448" y="1150798"/>
                  </a:cubicBezTo>
                  <a:cubicBezTo>
                    <a:pt x="2064784" y="1100476"/>
                    <a:pt x="2073123" y="1042569"/>
                    <a:pt x="2109077" y="1000639"/>
                  </a:cubicBezTo>
                  <a:cubicBezTo>
                    <a:pt x="2142987" y="961090"/>
                    <a:pt x="2196315" y="941798"/>
                    <a:pt x="2249471" y="949847"/>
                  </a:cubicBezTo>
                  <a:lnTo>
                    <a:pt x="2253988" y="920317"/>
                  </a:lnTo>
                  <a:cubicBezTo>
                    <a:pt x="2190211" y="910645"/>
                    <a:pt x="2126205" y="934132"/>
                    <a:pt x="2085632" y="982099"/>
                  </a:cubicBezTo>
                  <a:lnTo>
                    <a:pt x="2052614" y="1055246"/>
                  </a:lnTo>
                  <a:cubicBezTo>
                    <a:pt x="1928226" y="988072"/>
                    <a:pt x="1765306" y="1028878"/>
                    <a:pt x="1646726" y="1149851"/>
                  </a:cubicBezTo>
                  <a:cubicBezTo>
                    <a:pt x="1576863" y="1018908"/>
                    <a:pt x="1584053" y="461235"/>
                    <a:pt x="1633436" y="269593"/>
                  </a:cubicBezTo>
                  <a:cubicBezTo>
                    <a:pt x="1697428" y="119029"/>
                    <a:pt x="1776459" y="0"/>
                    <a:pt x="1943022" y="0"/>
                  </a:cubicBezTo>
                  <a:close/>
                  <a:moveTo>
                    <a:pt x="1125035" y="0"/>
                  </a:moveTo>
                  <a:cubicBezTo>
                    <a:pt x="1263339" y="0"/>
                    <a:pt x="1331906" y="93097"/>
                    <a:pt x="1410445" y="221451"/>
                  </a:cubicBezTo>
                  <a:cubicBezTo>
                    <a:pt x="1435957" y="307916"/>
                    <a:pt x="1469469" y="634350"/>
                    <a:pt x="1414993" y="936788"/>
                  </a:cubicBezTo>
                  <a:cubicBezTo>
                    <a:pt x="1292755" y="789207"/>
                    <a:pt x="1120697" y="722990"/>
                    <a:pt x="966668" y="764359"/>
                  </a:cubicBezTo>
                  <a:lnTo>
                    <a:pt x="982144" y="815225"/>
                  </a:lnTo>
                  <a:cubicBezTo>
                    <a:pt x="1132425" y="775682"/>
                    <a:pt x="1303018" y="855332"/>
                    <a:pt x="1415509" y="1017952"/>
                  </a:cubicBezTo>
                  <a:cubicBezTo>
                    <a:pt x="1473313" y="1095249"/>
                    <a:pt x="1515123" y="1540497"/>
                    <a:pt x="1420950" y="1873762"/>
                  </a:cubicBezTo>
                  <a:cubicBezTo>
                    <a:pt x="1310606" y="2010353"/>
                    <a:pt x="1143747" y="2060168"/>
                    <a:pt x="1023262" y="1988385"/>
                  </a:cubicBezTo>
                  <a:lnTo>
                    <a:pt x="1021433" y="1991453"/>
                  </a:lnTo>
                  <a:cubicBezTo>
                    <a:pt x="1023094" y="1967976"/>
                    <a:pt x="1018240" y="1944306"/>
                    <a:pt x="1008316" y="1921877"/>
                  </a:cubicBezTo>
                  <a:cubicBezTo>
                    <a:pt x="982883" y="1864403"/>
                    <a:pt x="928002" y="1823883"/>
                    <a:pt x="863997" y="1815323"/>
                  </a:cubicBezTo>
                  <a:lnTo>
                    <a:pt x="860037" y="1844930"/>
                  </a:lnTo>
                  <a:cubicBezTo>
                    <a:pt x="913392" y="1852066"/>
                    <a:pt x="959204" y="1885560"/>
                    <a:pt x="980609" y="1933082"/>
                  </a:cubicBezTo>
                  <a:cubicBezTo>
                    <a:pt x="1003273" y="1983404"/>
                    <a:pt x="994934" y="2041310"/>
                    <a:pt x="958980" y="2083241"/>
                  </a:cubicBezTo>
                  <a:cubicBezTo>
                    <a:pt x="925070" y="2122789"/>
                    <a:pt x="871742" y="2142082"/>
                    <a:pt x="818586" y="2134033"/>
                  </a:cubicBezTo>
                  <a:lnTo>
                    <a:pt x="814069" y="2163562"/>
                  </a:lnTo>
                  <a:cubicBezTo>
                    <a:pt x="877846" y="2173235"/>
                    <a:pt x="941852" y="2149747"/>
                    <a:pt x="982425" y="2101780"/>
                  </a:cubicBezTo>
                  <a:lnTo>
                    <a:pt x="1015443" y="2028633"/>
                  </a:lnTo>
                  <a:cubicBezTo>
                    <a:pt x="1139831" y="2095808"/>
                    <a:pt x="1302751" y="2055001"/>
                    <a:pt x="1421331" y="1934029"/>
                  </a:cubicBezTo>
                  <a:cubicBezTo>
                    <a:pt x="1491194" y="2064971"/>
                    <a:pt x="1484003" y="2622644"/>
                    <a:pt x="1434621" y="2814287"/>
                  </a:cubicBezTo>
                  <a:cubicBezTo>
                    <a:pt x="1370629" y="2964850"/>
                    <a:pt x="1291598" y="3083879"/>
                    <a:pt x="1125035" y="3083879"/>
                  </a:cubicBezTo>
                  <a:cubicBezTo>
                    <a:pt x="976622" y="3083879"/>
                    <a:pt x="853248" y="2976677"/>
                    <a:pt x="835482" y="2834581"/>
                  </a:cubicBezTo>
                  <a:cubicBezTo>
                    <a:pt x="1001251" y="2760784"/>
                    <a:pt x="1101560" y="2608549"/>
                    <a:pt x="1075194" y="2460607"/>
                  </a:cubicBezTo>
                  <a:lnTo>
                    <a:pt x="1035713" y="2468996"/>
                  </a:lnTo>
                  <a:cubicBezTo>
                    <a:pt x="1060354" y="2611450"/>
                    <a:pt x="948194" y="2759243"/>
                    <a:pt x="773360" y="2817692"/>
                  </a:cubicBezTo>
                  <a:cubicBezTo>
                    <a:pt x="763867" y="2823239"/>
                    <a:pt x="753648" y="2823760"/>
                    <a:pt x="743309" y="2823760"/>
                  </a:cubicBezTo>
                  <a:cubicBezTo>
                    <a:pt x="576747" y="2823760"/>
                    <a:pt x="441721" y="2688734"/>
                    <a:pt x="441721" y="2522172"/>
                  </a:cubicBezTo>
                  <a:lnTo>
                    <a:pt x="459036" y="2436399"/>
                  </a:lnTo>
                  <a:lnTo>
                    <a:pt x="441721" y="2436399"/>
                  </a:lnTo>
                  <a:lnTo>
                    <a:pt x="441721" y="2427537"/>
                  </a:lnTo>
                  <a:cubicBezTo>
                    <a:pt x="305234" y="2414137"/>
                    <a:pt x="200762" y="2297266"/>
                    <a:pt x="200762" y="2155997"/>
                  </a:cubicBezTo>
                  <a:lnTo>
                    <a:pt x="217593" y="2072628"/>
                  </a:lnTo>
                  <a:cubicBezTo>
                    <a:pt x="89802" y="2019727"/>
                    <a:pt x="0" y="1893768"/>
                    <a:pt x="0" y="1746838"/>
                  </a:cubicBezTo>
                  <a:cubicBezTo>
                    <a:pt x="0" y="1665177"/>
                    <a:pt x="27737" y="1589996"/>
                    <a:pt x="75847" y="1531990"/>
                  </a:cubicBezTo>
                  <a:cubicBezTo>
                    <a:pt x="158816" y="1432590"/>
                    <a:pt x="276275" y="1387641"/>
                    <a:pt x="381353" y="1423131"/>
                  </a:cubicBezTo>
                  <a:lnTo>
                    <a:pt x="394263" y="1384911"/>
                  </a:lnTo>
                  <a:cubicBezTo>
                    <a:pt x="299825" y="1353014"/>
                    <a:pt x="197101" y="1376758"/>
                    <a:pt x="112642" y="1443556"/>
                  </a:cubicBezTo>
                  <a:cubicBezTo>
                    <a:pt x="74114" y="1395305"/>
                    <a:pt x="55810" y="1333244"/>
                    <a:pt x="55810" y="1266911"/>
                  </a:cubicBezTo>
                  <a:cubicBezTo>
                    <a:pt x="55810" y="1097473"/>
                    <a:pt x="175228" y="955927"/>
                    <a:pt x="334606" y="922383"/>
                  </a:cubicBezTo>
                  <a:cubicBezTo>
                    <a:pt x="497254" y="898036"/>
                    <a:pt x="645210" y="961827"/>
                    <a:pt x="694839" y="1079319"/>
                  </a:cubicBezTo>
                  <a:cubicBezTo>
                    <a:pt x="670482" y="1096114"/>
                    <a:pt x="651035" y="1119484"/>
                    <a:pt x="636636" y="1146893"/>
                  </a:cubicBezTo>
                  <a:cubicBezTo>
                    <a:pt x="598934" y="1218660"/>
                    <a:pt x="601627" y="1307205"/>
                    <a:pt x="643730" y="1380130"/>
                  </a:cubicBezTo>
                  <a:lnTo>
                    <a:pt x="677177" y="1360819"/>
                  </a:lnTo>
                  <a:cubicBezTo>
                    <a:pt x="642024" y="1299932"/>
                    <a:pt x="639299" y="1226219"/>
                    <a:pt x="669992" y="1166433"/>
                  </a:cubicBezTo>
                  <a:cubicBezTo>
                    <a:pt x="681439" y="1144136"/>
                    <a:pt x="696880" y="1125036"/>
                    <a:pt x="719376" y="1114815"/>
                  </a:cubicBezTo>
                  <a:lnTo>
                    <a:pt x="753521" y="1105667"/>
                  </a:lnTo>
                  <a:lnTo>
                    <a:pt x="747068" y="1089375"/>
                  </a:lnTo>
                  <a:cubicBezTo>
                    <a:pt x="775618" y="1073627"/>
                    <a:pt x="808756" y="1066440"/>
                    <a:pt x="843174" y="1068829"/>
                  </a:cubicBezTo>
                  <a:cubicBezTo>
                    <a:pt x="910177" y="1073482"/>
                    <a:pt x="971874" y="1113774"/>
                    <a:pt x="1005945" y="1175134"/>
                  </a:cubicBezTo>
                  <a:lnTo>
                    <a:pt x="1039750" y="1156458"/>
                  </a:lnTo>
                  <a:cubicBezTo>
                    <a:pt x="998956" y="1082934"/>
                    <a:pt x="924540" y="1035010"/>
                    <a:pt x="843662" y="1030172"/>
                  </a:cubicBezTo>
                  <a:cubicBezTo>
                    <a:pt x="804145" y="1027809"/>
                    <a:pt x="766021" y="1035895"/>
                    <a:pt x="732986" y="1053824"/>
                  </a:cubicBezTo>
                  <a:cubicBezTo>
                    <a:pt x="667861" y="924500"/>
                    <a:pt x="500732" y="853399"/>
                    <a:pt x="319377" y="879325"/>
                  </a:cubicBezTo>
                  <a:cubicBezTo>
                    <a:pt x="300989" y="843277"/>
                    <a:pt x="293334" y="802167"/>
                    <a:pt x="293334" y="759266"/>
                  </a:cubicBezTo>
                  <a:cubicBezTo>
                    <a:pt x="293334" y="639212"/>
                    <a:pt x="353287" y="533159"/>
                    <a:pt x="448596" y="474747"/>
                  </a:cubicBezTo>
                  <a:cubicBezTo>
                    <a:pt x="473964" y="344116"/>
                    <a:pt x="571545" y="239326"/>
                    <a:pt x="699138" y="207021"/>
                  </a:cubicBezTo>
                  <a:cubicBezTo>
                    <a:pt x="883688" y="175806"/>
                    <a:pt x="1051685" y="257594"/>
                    <a:pt x="1089767" y="399718"/>
                  </a:cubicBezTo>
                  <a:lnTo>
                    <a:pt x="1128734" y="389277"/>
                  </a:lnTo>
                  <a:cubicBezTo>
                    <a:pt x="1097563" y="272948"/>
                    <a:pt x="992084" y="191573"/>
                    <a:pt x="857834" y="171572"/>
                  </a:cubicBezTo>
                  <a:cubicBezTo>
                    <a:pt x="902623" y="69261"/>
                    <a:pt x="1005740" y="0"/>
                    <a:pt x="112503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0" name="TextBox 29">
              <a:extLst>
                <a:ext uri="{FF2B5EF4-FFF2-40B4-BE49-F238E27FC236}">
                  <a16:creationId xmlns:a16="http://schemas.microsoft.com/office/drawing/2014/main" id="{692887E9-2530-4D90-A829-A708408EC888}"/>
                </a:ext>
              </a:extLst>
            </p:cNvPr>
            <p:cNvSpPr txBox="1"/>
            <p:nvPr/>
          </p:nvSpPr>
          <p:spPr>
            <a:xfrm>
              <a:off x="1569104" y="5434345"/>
              <a:ext cx="3005951" cy="369332"/>
            </a:xfrm>
            <a:prstGeom prst="rect">
              <a:avLst/>
            </a:prstGeom>
            <a:noFill/>
          </p:spPr>
          <p:txBody>
            <a:bodyPr wrap="none" rtlCol="0">
              <a:spAutoFit/>
            </a:bodyPr>
            <a:lstStyle/>
            <a:p>
              <a:r>
                <a:rPr lang="en-SG" dirty="0">
                  <a:solidFill>
                    <a:schemeClr val="bg1"/>
                  </a:solidFill>
                </a:rPr>
                <a:t>All you wonderful audience </a:t>
              </a:r>
            </a:p>
          </p:txBody>
        </p:sp>
      </p:grpSp>
      <p:sp>
        <p:nvSpPr>
          <p:cNvPr id="31" name="Block Arc 14">
            <a:extLst>
              <a:ext uri="{FF2B5EF4-FFF2-40B4-BE49-F238E27FC236}">
                <a16:creationId xmlns:a16="http://schemas.microsoft.com/office/drawing/2014/main" id="{D5B1525E-EDDA-46A2-916E-45493A1A09F7}"/>
              </a:ext>
            </a:extLst>
          </p:cNvPr>
          <p:cNvSpPr/>
          <p:nvPr/>
        </p:nvSpPr>
        <p:spPr>
          <a:xfrm rot="16200000">
            <a:off x="5841955" y="5845824"/>
            <a:ext cx="567400" cy="567774"/>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Tree>
    <p:extLst>
      <p:ext uri="{BB962C8B-B14F-4D97-AF65-F5344CB8AC3E}">
        <p14:creationId xmlns:p14="http://schemas.microsoft.com/office/powerpoint/2010/main" val="18321034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7DFE8D0-ECF9-41FB-B7B9-FB5C1A7B7E6E}"/>
              </a:ext>
            </a:extLst>
          </p:cNvPr>
          <p:cNvSpPr/>
          <p:nvPr/>
        </p:nvSpPr>
        <p:spPr>
          <a:xfrm>
            <a:off x="257175" y="477497"/>
            <a:ext cx="11677650" cy="6367462"/>
          </a:xfrm>
          <a:prstGeom prst="roundRect">
            <a:avLst>
              <a:gd name="adj" fmla="val 1203"/>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10">
            <a:extLst>
              <a:ext uri="{FF2B5EF4-FFF2-40B4-BE49-F238E27FC236}">
                <a16:creationId xmlns:a16="http://schemas.microsoft.com/office/drawing/2014/main" id="{CCFF808D-EDF7-432E-A2FB-2D2699968C69}"/>
              </a:ext>
            </a:extLst>
          </p:cNvPr>
          <p:cNvSpPr txBox="1">
            <a:spLocks/>
          </p:cNvSpPr>
          <p:nvPr/>
        </p:nvSpPr>
        <p:spPr>
          <a:xfrm>
            <a:off x="498454" y="4564110"/>
            <a:ext cx="4088060" cy="1800226"/>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4800" b="1" dirty="0">
                <a:solidFill>
                  <a:schemeClr val="bg1"/>
                </a:solidFill>
                <a:cs typeface="Arial" pitchFamily="34" charset="0"/>
              </a:rPr>
              <a:t>Bibliography</a:t>
            </a:r>
          </a:p>
        </p:txBody>
      </p:sp>
      <p:grpSp>
        <p:nvGrpSpPr>
          <p:cNvPr id="7" name="그룹 2">
            <a:extLst>
              <a:ext uri="{FF2B5EF4-FFF2-40B4-BE49-F238E27FC236}">
                <a16:creationId xmlns:a16="http://schemas.microsoft.com/office/drawing/2014/main" id="{CE348A2F-9403-45B5-98CA-A7C6059D3F6E}"/>
              </a:ext>
            </a:extLst>
          </p:cNvPr>
          <p:cNvGrpSpPr/>
          <p:nvPr/>
        </p:nvGrpSpPr>
        <p:grpSpPr>
          <a:xfrm>
            <a:off x="4863504" y="963969"/>
            <a:ext cx="6486667" cy="3346250"/>
            <a:chOff x="822207" y="1708911"/>
            <a:chExt cx="3630108" cy="838645"/>
          </a:xfrm>
        </p:grpSpPr>
        <p:sp>
          <p:nvSpPr>
            <p:cNvPr id="8" name="TextBox 7">
              <a:extLst>
                <a:ext uri="{FF2B5EF4-FFF2-40B4-BE49-F238E27FC236}">
                  <a16:creationId xmlns:a16="http://schemas.microsoft.com/office/drawing/2014/main" id="{CD02CCD4-2B53-4F0A-B994-02ACD5F0E09D}"/>
                </a:ext>
              </a:extLst>
            </p:cNvPr>
            <p:cNvSpPr txBox="1"/>
            <p:nvPr/>
          </p:nvSpPr>
          <p:spPr>
            <a:xfrm>
              <a:off x="822207" y="1708911"/>
              <a:ext cx="3630108" cy="523220"/>
            </a:xfrm>
            <a:prstGeom prst="rect">
              <a:avLst/>
            </a:prstGeom>
            <a:noFill/>
          </p:spPr>
          <p:txBody>
            <a:bodyPr wrap="square" rtlCol="0">
              <a:spAutoFit/>
            </a:bodyPr>
            <a:lstStyle/>
            <a:p>
              <a:r>
                <a:rPr lang="en-SG" altLang="ko-KR" sz="1400" b="1" dirty="0">
                  <a:solidFill>
                    <a:schemeClr val="bg1"/>
                  </a:solidFill>
                  <a:cs typeface="Arial" pitchFamily="34" charset="0"/>
                </a:rPr>
                <a:t>Additional Once : </a:t>
              </a:r>
            </a:p>
            <a:p>
              <a:endParaRPr lang="ko-KR" altLang="en-US" sz="1400" b="1" dirty="0">
                <a:solidFill>
                  <a:schemeClr val="bg1"/>
                </a:solidFill>
                <a:cs typeface="Arial" pitchFamily="34" charset="0"/>
              </a:endParaRPr>
            </a:p>
          </p:txBody>
        </p:sp>
        <p:sp>
          <p:nvSpPr>
            <p:cNvPr id="9" name="TextBox 8">
              <a:extLst>
                <a:ext uri="{FF2B5EF4-FFF2-40B4-BE49-F238E27FC236}">
                  <a16:creationId xmlns:a16="http://schemas.microsoft.com/office/drawing/2014/main" id="{B2E1D5D6-081E-48CF-BB80-678EB89F248F}"/>
                </a:ext>
              </a:extLst>
            </p:cNvPr>
            <p:cNvSpPr txBox="1"/>
            <p:nvPr/>
          </p:nvSpPr>
          <p:spPr>
            <a:xfrm>
              <a:off x="822207" y="1876476"/>
              <a:ext cx="3630108" cy="671080"/>
            </a:xfrm>
            <a:prstGeom prst="rect">
              <a:avLst/>
            </a:prstGeom>
            <a:noFill/>
          </p:spPr>
          <p:txBody>
            <a:bodyPr wrap="square" rtlCol="0">
              <a:spAutoFit/>
            </a:bodyPr>
            <a:lstStyle/>
            <a:p>
              <a:r>
                <a:rPr lang="en-US" sz="1200" b="0" i="0" dirty="0">
                  <a:solidFill>
                    <a:schemeClr val="bg1"/>
                  </a:solidFill>
                  <a:effectLst/>
                  <a:latin typeface="Open Sans"/>
                </a:rPr>
                <a:t>Market Abuse Use Case: </a:t>
              </a:r>
            </a:p>
            <a:p>
              <a:r>
                <a:rPr lang="en-US" sz="1200" b="0" i="0" dirty="0">
                  <a:solidFill>
                    <a:schemeClr val="bg1"/>
                  </a:solidFill>
                  <a:effectLst/>
                  <a:latin typeface="Open Sans"/>
                </a:rPr>
                <a:t>Nahum, B., 2022. </a:t>
              </a:r>
              <a:r>
                <a:rPr lang="en-US" sz="1200" b="0" i="1" dirty="0">
                  <a:solidFill>
                    <a:schemeClr val="bg1"/>
                  </a:solidFill>
                  <a:effectLst/>
                  <a:latin typeface="Open Sans"/>
                </a:rPr>
                <a:t>5 Prominent Market Abuse Behaviors and How To Spot Them</a:t>
              </a:r>
              <a:r>
                <a:rPr lang="en-US" sz="1200" b="0" i="0" dirty="0">
                  <a:solidFill>
                    <a:schemeClr val="bg1"/>
                  </a:solidFill>
                  <a:effectLst/>
                  <a:latin typeface="Open Sans"/>
                </a:rPr>
                <a:t>. [online] Steel-eye.com. Available at: &lt;https://www.steel-eye.com/news/five-prominent-market-abuse-behaviours-and-how-to-spot-them&gt; [Accessed 26 March 2022].</a:t>
              </a:r>
            </a:p>
            <a:p>
              <a:endParaRPr lang="en-US" altLang="ko-KR" sz="1200" dirty="0">
                <a:solidFill>
                  <a:schemeClr val="bg1"/>
                </a:solidFill>
                <a:latin typeface="Open Sans"/>
                <a:cs typeface="Arial" pitchFamily="34" charset="0"/>
              </a:endParaRPr>
            </a:p>
            <a:p>
              <a:r>
                <a:rPr lang="en-US" altLang="ko-KR" sz="1200" dirty="0">
                  <a:solidFill>
                    <a:schemeClr val="bg1"/>
                  </a:solidFill>
                  <a:latin typeface="Open Sans"/>
                  <a:cs typeface="Arial" pitchFamily="34" charset="0"/>
                </a:rPr>
                <a:t>YouTube TimeSeries Channel : </a:t>
              </a:r>
            </a:p>
            <a:p>
              <a:r>
                <a:rPr lang="en-US" altLang="ko-KR" sz="1200" dirty="0">
                  <a:solidFill>
                    <a:schemeClr val="bg1"/>
                  </a:solidFill>
                  <a:latin typeface="Open Sans"/>
                  <a:cs typeface="Arial" pitchFamily="34" charset="0"/>
                  <a:hlinkClick r:id="rId2">
                    <a:extLst>
                      <a:ext uri="{A12FA001-AC4F-418D-AE19-62706E023703}">
                        <ahyp:hlinkClr xmlns:ahyp="http://schemas.microsoft.com/office/drawing/2018/hyperlinkcolor" val="tx"/>
                      </a:ext>
                    </a:extLst>
                  </a:hlinkClick>
                </a:rPr>
                <a:t>https://github.com/ritvikmath/Time-Series-Analysis</a:t>
              </a:r>
              <a:endParaRPr lang="en-US" altLang="ko-KR" sz="1200" dirty="0">
                <a:solidFill>
                  <a:schemeClr val="bg1"/>
                </a:solidFill>
                <a:latin typeface="Open Sans"/>
                <a:cs typeface="Arial" pitchFamily="34" charset="0"/>
              </a:endParaRPr>
            </a:p>
            <a:p>
              <a:endParaRPr lang="en-US" altLang="ko-KR" sz="1200" dirty="0">
                <a:solidFill>
                  <a:schemeClr val="bg1"/>
                </a:solidFill>
                <a:latin typeface="Open Sans"/>
                <a:cs typeface="Arial" pitchFamily="34" charset="0"/>
              </a:endParaRPr>
            </a:p>
            <a:p>
              <a:endParaRPr lang="en-US" altLang="ko-KR" sz="1200" dirty="0">
                <a:solidFill>
                  <a:schemeClr val="bg1"/>
                </a:solidFill>
                <a:latin typeface="Open Sans"/>
                <a:cs typeface="Arial" pitchFamily="34" charset="0"/>
              </a:endParaRPr>
            </a:p>
            <a:p>
              <a:r>
                <a:rPr lang="en-US" altLang="ko-KR" sz="1200" dirty="0">
                  <a:solidFill>
                    <a:schemeClr val="bg1"/>
                  </a:solidFill>
                  <a:latin typeface="Open Sans"/>
                  <a:cs typeface="Arial" pitchFamily="34" charset="0"/>
                </a:rPr>
                <a:t>There are many  more  Research Papers , documentation and  Models and  </a:t>
              </a:r>
              <a:r>
                <a:rPr lang="en-US" altLang="ko-KR" sz="1200" dirty="0" err="1">
                  <a:solidFill>
                    <a:schemeClr val="bg1"/>
                  </a:solidFill>
                  <a:latin typeface="Open Sans"/>
                  <a:cs typeface="Arial" pitchFamily="34" charset="0"/>
                </a:rPr>
                <a:t>Youtube</a:t>
              </a:r>
              <a:r>
                <a:rPr lang="en-US" altLang="ko-KR" sz="1200" dirty="0">
                  <a:solidFill>
                    <a:schemeClr val="bg1"/>
                  </a:solidFill>
                  <a:latin typeface="Open Sans"/>
                  <a:cs typeface="Arial" pitchFamily="34" charset="0"/>
                </a:rPr>
                <a:t> sessions that you can access to learn more on this topic. </a:t>
              </a:r>
            </a:p>
            <a:p>
              <a:endParaRPr lang="en-US" altLang="ko-KR" sz="1200" dirty="0">
                <a:solidFill>
                  <a:schemeClr val="bg1"/>
                </a:solidFill>
                <a:latin typeface="Open Sans"/>
                <a:cs typeface="Arial" pitchFamily="34" charset="0"/>
              </a:endParaRPr>
            </a:p>
            <a:p>
              <a:endParaRPr lang="en-US" altLang="ko-KR" sz="1200" dirty="0">
                <a:solidFill>
                  <a:schemeClr val="bg1"/>
                </a:solidFill>
                <a:latin typeface="Open Sans"/>
                <a:cs typeface="Arial" pitchFamily="34" charset="0"/>
              </a:endParaRPr>
            </a:p>
            <a:p>
              <a:r>
                <a:rPr lang="en-US" altLang="ko-KR" sz="1200" dirty="0">
                  <a:solidFill>
                    <a:schemeClr val="bg1"/>
                  </a:solidFill>
                  <a:latin typeface="Open Sans"/>
                  <a:cs typeface="Arial" pitchFamily="34" charset="0"/>
                </a:rPr>
                <a:t>  </a:t>
              </a:r>
              <a:endParaRPr lang="en-US" altLang="ko-KR" sz="1200" dirty="0">
                <a:solidFill>
                  <a:schemeClr val="bg1"/>
                </a:solidFill>
                <a:cs typeface="Arial" pitchFamily="34" charset="0"/>
              </a:endParaRPr>
            </a:p>
          </p:txBody>
        </p:sp>
      </p:grpSp>
    </p:spTree>
    <p:extLst>
      <p:ext uri="{BB962C8B-B14F-4D97-AF65-F5344CB8AC3E}">
        <p14:creationId xmlns:p14="http://schemas.microsoft.com/office/powerpoint/2010/main" val="2876252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3499E92-50A7-4680-90CB-41532F4FC718}"/>
              </a:ext>
            </a:extLst>
          </p:cNvPr>
          <p:cNvSpPr/>
          <p:nvPr/>
        </p:nvSpPr>
        <p:spPr>
          <a:xfrm>
            <a:off x="6106651" y="293611"/>
            <a:ext cx="5636534" cy="6270778"/>
          </a:xfrm>
          <a:prstGeom prst="roundRect">
            <a:avLst>
              <a:gd name="adj" fmla="val 1286"/>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93B75C5-9BDB-4B5F-AB3F-CB12A702F1F8}"/>
              </a:ext>
            </a:extLst>
          </p:cNvPr>
          <p:cNvSpPr txBox="1"/>
          <p:nvPr/>
        </p:nvSpPr>
        <p:spPr>
          <a:xfrm>
            <a:off x="7081344" y="2364515"/>
            <a:ext cx="4661840" cy="461665"/>
          </a:xfrm>
          <a:prstGeom prst="rect">
            <a:avLst/>
          </a:prstGeom>
          <a:noFill/>
        </p:spPr>
        <p:txBody>
          <a:bodyPr wrap="square" rtlCol="0">
            <a:spAutoFit/>
          </a:bodyPr>
          <a:lstStyle/>
          <a:p>
            <a:r>
              <a:rPr lang="en-US" altLang="ko-KR" sz="1200" dirty="0">
                <a:solidFill>
                  <a:schemeClr val="bg1"/>
                </a:solidFill>
                <a:cs typeface="Arial" pitchFamily="34" charset="0"/>
              </a:rPr>
              <a:t>What is ML and AI in this time and AGE, how we </a:t>
            </a:r>
          </a:p>
          <a:p>
            <a:r>
              <a:rPr lang="en-US" altLang="ko-KR" sz="1200" dirty="0">
                <a:solidFill>
                  <a:schemeClr val="bg1"/>
                </a:solidFill>
                <a:cs typeface="Arial" pitchFamily="34" charset="0"/>
              </a:rPr>
              <a:t>should approach it. </a:t>
            </a:r>
          </a:p>
        </p:txBody>
      </p:sp>
      <p:grpSp>
        <p:nvGrpSpPr>
          <p:cNvPr id="4" name="Group 3">
            <a:extLst>
              <a:ext uri="{FF2B5EF4-FFF2-40B4-BE49-F238E27FC236}">
                <a16:creationId xmlns:a16="http://schemas.microsoft.com/office/drawing/2014/main" id="{7DA86C59-34F4-4919-9F69-A6D243DD90AF}"/>
              </a:ext>
            </a:extLst>
          </p:cNvPr>
          <p:cNvGrpSpPr/>
          <p:nvPr/>
        </p:nvGrpSpPr>
        <p:grpSpPr>
          <a:xfrm>
            <a:off x="6305942" y="1681595"/>
            <a:ext cx="5419664" cy="777510"/>
            <a:chOff x="6102442" y="1483456"/>
            <a:chExt cx="5419664" cy="777510"/>
          </a:xfrm>
        </p:grpSpPr>
        <p:sp>
          <p:nvSpPr>
            <p:cNvPr id="5" name="TextBox 4">
              <a:extLst>
                <a:ext uri="{FF2B5EF4-FFF2-40B4-BE49-F238E27FC236}">
                  <a16:creationId xmlns:a16="http://schemas.microsoft.com/office/drawing/2014/main" id="{8591A18A-7559-4485-BC2C-6ACBBA9F87DF}"/>
                </a:ext>
              </a:extLst>
            </p:cNvPr>
            <p:cNvSpPr txBox="1"/>
            <p:nvPr/>
          </p:nvSpPr>
          <p:spPr>
            <a:xfrm>
              <a:off x="6860266" y="1678152"/>
              <a:ext cx="4661840"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Quick Overview</a:t>
              </a:r>
              <a:endParaRPr lang="ko-KR" altLang="en-US" sz="2700" b="1" dirty="0">
                <a:solidFill>
                  <a:schemeClr val="bg1"/>
                </a:solidFill>
                <a:cs typeface="Arial" pitchFamily="34" charset="0"/>
              </a:endParaRPr>
            </a:p>
          </p:txBody>
        </p:sp>
        <p:sp>
          <p:nvSpPr>
            <p:cNvPr id="6" name="TextBox 5">
              <a:extLst>
                <a:ext uri="{FF2B5EF4-FFF2-40B4-BE49-F238E27FC236}">
                  <a16:creationId xmlns:a16="http://schemas.microsoft.com/office/drawing/2014/main" id="{95E3BD7D-EEC6-41FC-867D-95F2B71346B3}"/>
                </a:ext>
              </a:extLst>
            </p:cNvPr>
            <p:cNvSpPr txBox="1"/>
            <p:nvPr/>
          </p:nvSpPr>
          <p:spPr>
            <a:xfrm>
              <a:off x="6102442" y="1483456"/>
              <a:ext cx="981106" cy="777510"/>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01</a:t>
              </a:r>
              <a:endParaRPr lang="ko-KR" altLang="en-US" sz="4400" b="1" dirty="0">
                <a:solidFill>
                  <a:schemeClr val="bg1"/>
                </a:solidFill>
                <a:cs typeface="Arial" pitchFamily="34" charset="0"/>
              </a:endParaRPr>
            </a:p>
          </p:txBody>
        </p:sp>
      </p:grpSp>
      <p:sp>
        <p:nvSpPr>
          <p:cNvPr id="7" name="TextBox 6">
            <a:extLst>
              <a:ext uri="{FF2B5EF4-FFF2-40B4-BE49-F238E27FC236}">
                <a16:creationId xmlns:a16="http://schemas.microsoft.com/office/drawing/2014/main" id="{38A41E9E-1812-4ACE-A417-73C9AF47F355}"/>
              </a:ext>
            </a:extLst>
          </p:cNvPr>
          <p:cNvSpPr txBox="1"/>
          <p:nvPr/>
        </p:nvSpPr>
        <p:spPr>
          <a:xfrm>
            <a:off x="7081344" y="3503507"/>
            <a:ext cx="4661840" cy="276999"/>
          </a:xfrm>
          <a:prstGeom prst="rect">
            <a:avLst/>
          </a:prstGeom>
          <a:noFill/>
        </p:spPr>
        <p:txBody>
          <a:bodyPr wrap="square" rtlCol="0">
            <a:spAutoFit/>
          </a:bodyPr>
          <a:lstStyle/>
          <a:p>
            <a:r>
              <a:rPr lang="en-US" altLang="ko-KR" sz="1200" dirty="0">
                <a:solidFill>
                  <a:schemeClr val="bg1"/>
                </a:solidFill>
                <a:cs typeface="Arial" pitchFamily="34" charset="0"/>
              </a:rPr>
              <a:t>What it means to monitor and surveille transactions in Markets</a:t>
            </a:r>
          </a:p>
        </p:txBody>
      </p:sp>
      <p:grpSp>
        <p:nvGrpSpPr>
          <p:cNvPr id="8" name="Group 7">
            <a:extLst>
              <a:ext uri="{FF2B5EF4-FFF2-40B4-BE49-F238E27FC236}">
                <a16:creationId xmlns:a16="http://schemas.microsoft.com/office/drawing/2014/main" id="{51E7642E-CD93-4445-B49C-21F1CF8B80D1}"/>
              </a:ext>
            </a:extLst>
          </p:cNvPr>
          <p:cNvGrpSpPr/>
          <p:nvPr/>
        </p:nvGrpSpPr>
        <p:grpSpPr>
          <a:xfrm>
            <a:off x="6305942" y="2820587"/>
            <a:ext cx="5419664" cy="777510"/>
            <a:chOff x="6102442" y="1483456"/>
            <a:chExt cx="5419664" cy="777510"/>
          </a:xfrm>
        </p:grpSpPr>
        <p:sp>
          <p:nvSpPr>
            <p:cNvPr id="9" name="TextBox 8">
              <a:extLst>
                <a:ext uri="{FF2B5EF4-FFF2-40B4-BE49-F238E27FC236}">
                  <a16:creationId xmlns:a16="http://schemas.microsoft.com/office/drawing/2014/main" id="{EC79CA3D-1245-4812-BE2C-A17717D31459}"/>
                </a:ext>
              </a:extLst>
            </p:cNvPr>
            <p:cNvSpPr txBox="1"/>
            <p:nvPr/>
          </p:nvSpPr>
          <p:spPr>
            <a:xfrm>
              <a:off x="6860266" y="1678152"/>
              <a:ext cx="4661840"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Surveillance &amp; Monitoring</a:t>
              </a:r>
              <a:endParaRPr lang="ko-KR" altLang="en-US" sz="2700" b="1" dirty="0">
                <a:solidFill>
                  <a:schemeClr val="bg1"/>
                </a:solidFill>
                <a:cs typeface="Arial" pitchFamily="34" charset="0"/>
              </a:endParaRPr>
            </a:p>
          </p:txBody>
        </p:sp>
        <p:sp>
          <p:nvSpPr>
            <p:cNvPr id="10" name="TextBox 9">
              <a:extLst>
                <a:ext uri="{FF2B5EF4-FFF2-40B4-BE49-F238E27FC236}">
                  <a16:creationId xmlns:a16="http://schemas.microsoft.com/office/drawing/2014/main" id="{F627DDE9-FE7C-4B7E-A047-E092B6A88859}"/>
                </a:ext>
              </a:extLst>
            </p:cNvPr>
            <p:cNvSpPr txBox="1"/>
            <p:nvPr/>
          </p:nvSpPr>
          <p:spPr>
            <a:xfrm>
              <a:off x="6102442" y="1483456"/>
              <a:ext cx="981106" cy="777510"/>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02</a:t>
              </a:r>
              <a:endParaRPr lang="ko-KR" altLang="en-US" sz="4400" b="1" dirty="0">
                <a:solidFill>
                  <a:schemeClr val="bg1"/>
                </a:solidFill>
                <a:cs typeface="Arial" pitchFamily="34" charset="0"/>
              </a:endParaRPr>
            </a:p>
          </p:txBody>
        </p:sp>
      </p:grpSp>
      <p:sp>
        <p:nvSpPr>
          <p:cNvPr id="11" name="TextBox 10">
            <a:extLst>
              <a:ext uri="{FF2B5EF4-FFF2-40B4-BE49-F238E27FC236}">
                <a16:creationId xmlns:a16="http://schemas.microsoft.com/office/drawing/2014/main" id="{15E1B5E5-22C6-4CAE-BC59-0EB34CC7C043}"/>
              </a:ext>
            </a:extLst>
          </p:cNvPr>
          <p:cNvSpPr txBox="1"/>
          <p:nvPr/>
        </p:nvSpPr>
        <p:spPr>
          <a:xfrm>
            <a:off x="7081344" y="4642499"/>
            <a:ext cx="4661840" cy="276999"/>
          </a:xfrm>
          <a:prstGeom prst="rect">
            <a:avLst/>
          </a:prstGeom>
          <a:noFill/>
        </p:spPr>
        <p:txBody>
          <a:bodyPr wrap="square" rtlCol="0">
            <a:spAutoFit/>
          </a:bodyPr>
          <a:lstStyle/>
          <a:p>
            <a:r>
              <a:rPr lang="en-US" altLang="ko-KR" sz="1200" dirty="0">
                <a:solidFill>
                  <a:schemeClr val="bg1"/>
                </a:solidFill>
                <a:ea typeface="FZShuTi" pitchFamily="2" charset="-122"/>
                <a:cs typeface="Arial" pitchFamily="34" charset="0"/>
              </a:rPr>
              <a:t>One generic use-case that can be used and adopted readily</a:t>
            </a:r>
            <a:endParaRPr lang="en-US" altLang="ko-KR" sz="1200" dirty="0">
              <a:solidFill>
                <a:schemeClr val="bg1"/>
              </a:solidFill>
              <a:cs typeface="Arial" pitchFamily="34" charset="0"/>
            </a:endParaRPr>
          </a:p>
        </p:txBody>
      </p:sp>
      <p:grpSp>
        <p:nvGrpSpPr>
          <p:cNvPr id="12" name="Group 11">
            <a:extLst>
              <a:ext uri="{FF2B5EF4-FFF2-40B4-BE49-F238E27FC236}">
                <a16:creationId xmlns:a16="http://schemas.microsoft.com/office/drawing/2014/main" id="{9D3E30DF-4F9D-4D5B-9110-CB46BA5063F2}"/>
              </a:ext>
            </a:extLst>
          </p:cNvPr>
          <p:cNvGrpSpPr/>
          <p:nvPr/>
        </p:nvGrpSpPr>
        <p:grpSpPr>
          <a:xfrm>
            <a:off x="6305942" y="3959579"/>
            <a:ext cx="5419664" cy="777510"/>
            <a:chOff x="6102442" y="1483456"/>
            <a:chExt cx="5419664" cy="777510"/>
          </a:xfrm>
        </p:grpSpPr>
        <p:sp>
          <p:nvSpPr>
            <p:cNvPr id="13" name="TextBox 12">
              <a:extLst>
                <a:ext uri="{FF2B5EF4-FFF2-40B4-BE49-F238E27FC236}">
                  <a16:creationId xmlns:a16="http://schemas.microsoft.com/office/drawing/2014/main" id="{5A5757E4-1723-4073-9FC5-1D351F20A151}"/>
                </a:ext>
              </a:extLst>
            </p:cNvPr>
            <p:cNvSpPr txBox="1"/>
            <p:nvPr/>
          </p:nvSpPr>
          <p:spPr>
            <a:xfrm>
              <a:off x="6860266" y="1678152"/>
              <a:ext cx="4661840"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Time Series Analysis</a:t>
              </a:r>
              <a:endParaRPr lang="ko-KR" altLang="en-US" sz="2700" b="1" dirty="0">
                <a:solidFill>
                  <a:schemeClr val="bg1"/>
                </a:solidFill>
                <a:cs typeface="Arial" pitchFamily="34" charset="0"/>
              </a:endParaRPr>
            </a:p>
          </p:txBody>
        </p:sp>
        <p:sp>
          <p:nvSpPr>
            <p:cNvPr id="14" name="TextBox 13">
              <a:extLst>
                <a:ext uri="{FF2B5EF4-FFF2-40B4-BE49-F238E27FC236}">
                  <a16:creationId xmlns:a16="http://schemas.microsoft.com/office/drawing/2014/main" id="{D7B9AF74-CA02-49F9-88D7-98D77F70D10F}"/>
                </a:ext>
              </a:extLst>
            </p:cNvPr>
            <p:cNvSpPr txBox="1"/>
            <p:nvPr/>
          </p:nvSpPr>
          <p:spPr>
            <a:xfrm>
              <a:off x="6102442" y="1483456"/>
              <a:ext cx="981106" cy="777510"/>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03</a:t>
              </a:r>
              <a:endParaRPr lang="ko-KR" altLang="en-US" sz="4400" b="1" dirty="0">
                <a:solidFill>
                  <a:schemeClr val="bg1"/>
                </a:solidFill>
                <a:cs typeface="Arial" pitchFamily="34" charset="0"/>
              </a:endParaRPr>
            </a:p>
          </p:txBody>
        </p:sp>
      </p:grpSp>
      <p:sp>
        <p:nvSpPr>
          <p:cNvPr id="15" name="TextBox 14">
            <a:extLst>
              <a:ext uri="{FF2B5EF4-FFF2-40B4-BE49-F238E27FC236}">
                <a16:creationId xmlns:a16="http://schemas.microsoft.com/office/drawing/2014/main" id="{437A4661-D2A4-40E5-9248-83B3298A506A}"/>
              </a:ext>
            </a:extLst>
          </p:cNvPr>
          <p:cNvSpPr txBox="1"/>
          <p:nvPr/>
        </p:nvSpPr>
        <p:spPr>
          <a:xfrm>
            <a:off x="7081344" y="5781491"/>
            <a:ext cx="4661840" cy="276999"/>
          </a:xfrm>
          <a:prstGeom prst="rect">
            <a:avLst/>
          </a:prstGeom>
          <a:noFill/>
        </p:spPr>
        <p:txBody>
          <a:bodyPr wrap="square" rtlCol="0">
            <a:spAutoFit/>
          </a:bodyPr>
          <a:lstStyle/>
          <a:p>
            <a:r>
              <a:rPr lang="en-US" altLang="ko-KR" sz="1200" dirty="0">
                <a:solidFill>
                  <a:schemeClr val="bg1"/>
                </a:solidFill>
                <a:cs typeface="Arial" pitchFamily="34" charset="0"/>
              </a:rPr>
              <a:t>Who are we and what can we offer you</a:t>
            </a:r>
          </a:p>
        </p:txBody>
      </p:sp>
      <p:grpSp>
        <p:nvGrpSpPr>
          <p:cNvPr id="16" name="Group 15">
            <a:extLst>
              <a:ext uri="{FF2B5EF4-FFF2-40B4-BE49-F238E27FC236}">
                <a16:creationId xmlns:a16="http://schemas.microsoft.com/office/drawing/2014/main" id="{41FEFB00-F764-4A36-BDE0-EFBFFBAD9C92}"/>
              </a:ext>
            </a:extLst>
          </p:cNvPr>
          <p:cNvGrpSpPr/>
          <p:nvPr/>
        </p:nvGrpSpPr>
        <p:grpSpPr>
          <a:xfrm>
            <a:off x="6305942" y="5098571"/>
            <a:ext cx="5419664" cy="777510"/>
            <a:chOff x="6102442" y="1483456"/>
            <a:chExt cx="5419664" cy="777510"/>
          </a:xfrm>
        </p:grpSpPr>
        <p:sp>
          <p:nvSpPr>
            <p:cNvPr id="17" name="TextBox 16">
              <a:extLst>
                <a:ext uri="{FF2B5EF4-FFF2-40B4-BE49-F238E27FC236}">
                  <a16:creationId xmlns:a16="http://schemas.microsoft.com/office/drawing/2014/main" id="{493DF382-44DD-45C3-9704-34E8893BC3AC}"/>
                </a:ext>
              </a:extLst>
            </p:cNvPr>
            <p:cNvSpPr txBox="1"/>
            <p:nvPr/>
          </p:nvSpPr>
          <p:spPr>
            <a:xfrm>
              <a:off x="6860266" y="1678152"/>
              <a:ext cx="4661840"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Olympus as a Data Fabric</a:t>
              </a:r>
              <a:endParaRPr lang="ko-KR" altLang="en-US" sz="2700" b="1" dirty="0">
                <a:solidFill>
                  <a:schemeClr val="bg1"/>
                </a:solidFill>
                <a:cs typeface="Arial" pitchFamily="34" charset="0"/>
              </a:endParaRPr>
            </a:p>
          </p:txBody>
        </p:sp>
        <p:sp>
          <p:nvSpPr>
            <p:cNvPr id="18" name="TextBox 17">
              <a:extLst>
                <a:ext uri="{FF2B5EF4-FFF2-40B4-BE49-F238E27FC236}">
                  <a16:creationId xmlns:a16="http://schemas.microsoft.com/office/drawing/2014/main" id="{8611BD74-B8C0-4D62-99FC-2DBC909A434D}"/>
                </a:ext>
              </a:extLst>
            </p:cNvPr>
            <p:cNvSpPr txBox="1"/>
            <p:nvPr/>
          </p:nvSpPr>
          <p:spPr>
            <a:xfrm>
              <a:off x="6102442" y="1483456"/>
              <a:ext cx="981106" cy="777510"/>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04</a:t>
              </a:r>
              <a:endParaRPr lang="ko-KR" altLang="en-US" sz="4400" b="1" dirty="0">
                <a:solidFill>
                  <a:schemeClr val="bg1"/>
                </a:solidFill>
                <a:cs typeface="Arial" pitchFamily="34" charset="0"/>
              </a:endParaRPr>
            </a:p>
          </p:txBody>
        </p:sp>
      </p:grpSp>
      <p:sp>
        <p:nvSpPr>
          <p:cNvPr id="19" name="TextBox 18">
            <a:extLst>
              <a:ext uri="{FF2B5EF4-FFF2-40B4-BE49-F238E27FC236}">
                <a16:creationId xmlns:a16="http://schemas.microsoft.com/office/drawing/2014/main" id="{042C12F7-AE9B-40D2-A6C4-2F1B6BC860EE}"/>
              </a:ext>
            </a:extLst>
          </p:cNvPr>
          <p:cNvSpPr txBox="1"/>
          <p:nvPr/>
        </p:nvSpPr>
        <p:spPr>
          <a:xfrm>
            <a:off x="6420242" y="324515"/>
            <a:ext cx="4989896" cy="923330"/>
          </a:xfrm>
          <a:prstGeom prst="rect">
            <a:avLst/>
          </a:prstGeom>
          <a:noFill/>
        </p:spPr>
        <p:txBody>
          <a:bodyPr wrap="square" rtlCol="0" anchor="ctr">
            <a:spAutoFit/>
          </a:bodyPr>
          <a:lstStyle/>
          <a:p>
            <a:r>
              <a:rPr lang="en-SG" altLang="ko-KR" sz="5400" dirty="0">
                <a:solidFill>
                  <a:schemeClr val="bg1"/>
                </a:solidFill>
                <a:latin typeface="+mj-lt"/>
                <a:cs typeface="Arial" pitchFamily="34" charset="0"/>
              </a:rPr>
              <a:t>Birds Eye View</a:t>
            </a:r>
            <a:endParaRPr lang="ko-KR" altLang="en-US" sz="5400" dirty="0">
              <a:solidFill>
                <a:schemeClr val="bg1"/>
              </a:solidFill>
              <a:latin typeface="+mj-lt"/>
              <a:cs typeface="Arial" pitchFamily="34" charset="0"/>
            </a:endParaRPr>
          </a:p>
        </p:txBody>
      </p:sp>
    </p:spTree>
    <p:extLst>
      <p:ext uri="{BB962C8B-B14F-4D97-AF65-F5344CB8AC3E}">
        <p14:creationId xmlns:p14="http://schemas.microsoft.com/office/powerpoint/2010/main" val="1401309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45772D2E-A035-4597-B06F-CAE62C680C47}"/>
              </a:ext>
            </a:extLst>
          </p:cNvPr>
          <p:cNvGrpSpPr/>
          <p:nvPr/>
        </p:nvGrpSpPr>
        <p:grpSpPr>
          <a:xfrm>
            <a:off x="8066381" y="1134009"/>
            <a:ext cx="2723258" cy="5082755"/>
            <a:chOff x="3501573" y="3178068"/>
            <a:chExt cx="1340594" cy="2737840"/>
          </a:xfrm>
        </p:grpSpPr>
        <p:sp>
          <p:nvSpPr>
            <p:cNvPr id="58" name="Freeform: Shape 57">
              <a:extLst>
                <a:ext uri="{FF2B5EF4-FFF2-40B4-BE49-F238E27FC236}">
                  <a16:creationId xmlns:a16="http://schemas.microsoft.com/office/drawing/2014/main" id="{5CFEE0C5-C3F6-4D01-BC14-46C760A13575}"/>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F84857C0-DC30-4708-BB48-D625DC4D4EBB}"/>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8ACC063E-86C2-4514-9C90-71A497FB7055}"/>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769E72B9-54C6-4118-B1A0-5AC3D076DA08}"/>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AD745595-1A22-4815-91E1-1F13AB9CD351}"/>
                </a:ext>
              </a:extLst>
            </p:cNvPr>
            <p:cNvSpPr/>
            <p:nvPr/>
          </p:nvSpPr>
          <p:spPr>
            <a:xfrm>
              <a:off x="3529897" y="3190651"/>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0E7DB9F-24C9-418E-A174-84087F5E93D4}"/>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64" name="Group 63">
              <a:extLst>
                <a:ext uri="{FF2B5EF4-FFF2-40B4-BE49-F238E27FC236}">
                  <a16:creationId xmlns:a16="http://schemas.microsoft.com/office/drawing/2014/main" id="{BFCCA02F-AFD4-4B3F-BBBF-990EF80A7D65}"/>
                </a:ext>
              </a:extLst>
            </p:cNvPr>
            <p:cNvGrpSpPr/>
            <p:nvPr/>
          </p:nvGrpSpPr>
          <p:grpSpPr>
            <a:xfrm>
              <a:off x="4092761" y="5635852"/>
              <a:ext cx="164520" cy="173080"/>
              <a:chOff x="6772303" y="6038214"/>
              <a:chExt cx="140650" cy="147968"/>
            </a:xfrm>
          </p:grpSpPr>
          <p:sp>
            <p:nvSpPr>
              <p:cNvPr id="68" name="Oval 67">
                <a:extLst>
                  <a:ext uri="{FF2B5EF4-FFF2-40B4-BE49-F238E27FC236}">
                    <a16:creationId xmlns:a16="http://schemas.microsoft.com/office/drawing/2014/main" id="{782F2B91-A7B4-417E-82CC-451EE7BEDB36}"/>
                  </a:ext>
                </a:extLst>
              </p:cNvPr>
              <p:cNvSpPr/>
              <p:nvPr/>
            </p:nvSpPr>
            <p:spPr>
              <a:xfrm>
                <a:off x="6772303" y="6038214"/>
                <a:ext cx="140650"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EC60824C-D8D2-4F8D-A856-198B6D92382F}"/>
                  </a:ext>
                </a:extLst>
              </p:cNvPr>
              <p:cNvSpPr/>
              <p:nvPr/>
            </p:nvSpPr>
            <p:spPr>
              <a:xfrm>
                <a:off x="6807465" y="6071635"/>
                <a:ext cx="70326"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5" name="Freeform: Shape 64">
              <a:extLst>
                <a:ext uri="{FF2B5EF4-FFF2-40B4-BE49-F238E27FC236}">
                  <a16:creationId xmlns:a16="http://schemas.microsoft.com/office/drawing/2014/main" id="{84E71034-62D0-4843-B65C-46F27B5A7B7A}"/>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66" name="Rectangle: Rounded Corners 65">
              <a:extLst>
                <a:ext uri="{FF2B5EF4-FFF2-40B4-BE49-F238E27FC236}">
                  <a16:creationId xmlns:a16="http://schemas.microsoft.com/office/drawing/2014/main" id="{6C2DE674-F641-43AD-907D-25730AED0504}"/>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DA022ADF-2062-41D0-8581-D1A88F88E7FF}"/>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11">
            <a:extLst>
              <a:ext uri="{FF2B5EF4-FFF2-40B4-BE49-F238E27FC236}">
                <a16:creationId xmlns:a16="http://schemas.microsoft.com/office/drawing/2014/main" id="{1039ECA6-74B4-42DF-85CA-3000610DA71C}"/>
              </a:ext>
            </a:extLst>
          </p:cNvPr>
          <p:cNvSpPr txBox="1">
            <a:spLocks/>
          </p:cNvSpPr>
          <p:nvPr/>
        </p:nvSpPr>
        <p:spPr>
          <a:xfrm>
            <a:off x="536896" y="513533"/>
            <a:ext cx="10381659" cy="77744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KR" dirty="0">
                <a:solidFill>
                  <a:schemeClr val="bg1"/>
                </a:solidFill>
              </a:rPr>
              <a:t>Going around the table: Slido Time !! </a:t>
            </a:r>
            <a:endParaRPr lang="ko-KR" altLang="en-US" dirty="0">
              <a:solidFill>
                <a:schemeClr val="bg1"/>
              </a:solidFill>
            </a:endParaRPr>
          </a:p>
        </p:txBody>
      </p:sp>
      <p:sp>
        <p:nvSpPr>
          <p:cNvPr id="41" name="Rectangle 40">
            <a:extLst>
              <a:ext uri="{FF2B5EF4-FFF2-40B4-BE49-F238E27FC236}">
                <a16:creationId xmlns:a16="http://schemas.microsoft.com/office/drawing/2014/main" id="{0A3DD7E5-C446-4D2D-BA89-7253C6653DAA}"/>
              </a:ext>
            </a:extLst>
          </p:cNvPr>
          <p:cNvSpPr/>
          <p:nvPr/>
        </p:nvSpPr>
        <p:spPr>
          <a:xfrm>
            <a:off x="8361025" y="1940238"/>
            <a:ext cx="2195787" cy="361633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 name="Freeform 13">
            <a:extLst>
              <a:ext uri="{FF2B5EF4-FFF2-40B4-BE49-F238E27FC236}">
                <a16:creationId xmlns:a16="http://schemas.microsoft.com/office/drawing/2014/main" id="{15DBB695-92DD-4221-A37E-5CB8A89BC5C8}"/>
              </a:ext>
            </a:extLst>
          </p:cNvPr>
          <p:cNvSpPr>
            <a:spLocks noChangeAspect="1"/>
          </p:cNvSpPr>
          <p:nvPr/>
        </p:nvSpPr>
        <p:spPr>
          <a:xfrm flipH="1">
            <a:off x="6497605" y="3031589"/>
            <a:ext cx="1864005" cy="1004294"/>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43" name="Freeform 15">
            <a:extLst>
              <a:ext uri="{FF2B5EF4-FFF2-40B4-BE49-F238E27FC236}">
                <a16:creationId xmlns:a16="http://schemas.microsoft.com/office/drawing/2014/main" id="{24091523-1F82-4274-B575-5DBDC745BD47}"/>
              </a:ext>
            </a:extLst>
          </p:cNvPr>
          <p:cNvSpPr>
            <a:spLocks noChangeAspect="1"/>
          </p:cNvSpPr>
          <p:nvPr/>
        </p:nvSpPr>
        <p:spPr>
          <a:xfrm flipH="1">
            <a:off x="10097127" y="2701128"/>
            <a:ext cx="1916978" cy="1032835"/>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44" name="Freeform 16">
            <a:extLst>
              <a:ext uri="{FF2B5EF4-FFF2-40B4-BE49-F238E27FC236}">
                <a16:creationId xmlns:a16="http://schemas.microsoft.com/office/drawing/2014/main" id="{D1C505C9-9004-4DFD-9D1B-EAC37F8FFA33}"/>
              </a:ext>
            </a:extLst>
          </p:cNvPr>
          <p:cNvSpPr>
            <a:spLocks noChangeAspect="1"/>
          </p:cNvSpPr>
          <p:nvPr/>
        </p:nvSpPr>
        <p:spPr>
          <a:xfrm flipH="1">
            <a:off x="9643269" y="3696878"/>
            <a:ext cx="620266" cy="334189"/>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45" name="Freeform 17">
            <a:extLst>
              <a:ext uri="{FF2B5EF4-FFF2-40B4-BE49-F238E27FC236}">
                <a16:creationId xmlns:a16="http://schemas.microsoft.com/office/drawing/2014/main" id="{4F1B7007-66D9-472A-851F-B2A0D3351F13}"/>
              </a:ext>
            </a:extLst>
          </p:cNvPr>
          <p:cNvSpPr>
            <a:spLocks noChangeAspect="1"/>
          </p:cNvSpPr>
          <p:nvPr/>
        </p:nvSpPr>
        <p:spPr>
          <a:xfrm flipH="1">
            <a:off x="8295537" y="2055289"/>
            <a:ext cx="682413" cy="367674"/>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46" name="Freeform 19">
            <a:extLst>
              <a:ext uri="{FF2B5EF4-FFF2-40B4-BE49-F238E27FC236}">
                <a16:creationId xmlns:a16="http://schemas.microsoft.com/office/drawing/2014/main" id="{E71EC0E3-E346-45AD-8239-F4D4613A06F6}"/>
              </a:ext>
            </a:extLst>
          </p:cNvPr>
          <p:cNvSpPr>
            <a:spLocks noChangeAspect="1"/>
          </p:cNvSpPr>
          <p:nvPr/>
        </p:nvSpPr>
        <p:spPr>
          <a:xfrm flipH="1">
            <a:off x="9799623" y="2085313"/>
            <a:ext cx="682413" cy="367674"/>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47" name="Freeform 11">
            <a:extLst>
              <a:ext uri="{FF2B5EF4-FFF2-40B4-BE49-F238E27FC236}">
                <a16:creationId xmlns:a16="http://schemas.microsoft.com/office/drawing/2014/main" id="{1F1EFEAC-1261-4FA1-BC9A-5908E9B5CC41}"/>
              </a:ext>
            </a:extLst>
          </p:cNvPr>
          <p:cNvSpPr/>
          <p:nvPr/>
        </p:nvSpPr>
        <p:spPr>
          <a:xfrm>
            <a:off x="8478318" y="2370499"/>
            <a:ext cx="1864003" cy="1135526"/>
          </a:xfrm>
          <a:custGeom>
            <a:avLst/>
            <a:gdLst>
              <a:gd name="connsiteX0" fmla="*/ 590550 w 2305050"/>
              <a:gd name="connsiteY0" fmla="*/ 1571625 h 1571625"/>
              <a:gd name="connsiteX1" fmla="*/ 1952625 w 2305050"/>
              <a:gd name="connsiteY1" fmla="*/ 1504950 h 1571625"/>
              <a:gd name="connsiteX2" fmla="*/ 2305050 w 2305050"/>
              <a:gd name="connsiteY2" fmla="*/ 876300 h 1571625"/>
              <a:gd name="connsiteX3" fmla="*/ 1762125 w 2305050"/>
              <a:gd name="connsiteY3" fmla="*/ 885825 h 1571625"/>
              <a:gd name="connsiteX4" fmla="*/ 2047875 w 2305050"/>
              <a:gd name="connsiteY4" fmla="*/ 409575 h 1571625"/>
              <a:gd name="connsiteX5" fmla="*/ 1581150 w 2305050"/>
              <a:gd name="connsiteY5" fmla="*/ 390525 h 1571625"/>
              <a:gd name="connsiteX6" fmla="*/ 1495425 w 2305050"/>
              <a:gd name="connsiteY6" fmla="*/ 1019175 h 1571625"/>
              <a:gd name="connsiteX7" fmla="*/ 1190625 w 2305050"/>
              <a:gd name="connsiteY7" fmla="*/ 0 h 1571625"/>
              <a:gd name="connsiteX8" fmla="*/ 542925 w 2305050"/>
              <a:gd name="connsiteY8" fmla="*/ 352425 h 1571625"/>
              <a:gd name="connsiteX9" fmla="*/ 1028700 w 2305050"/>
              <a:gd name="connsiteY9" fmla="*/ 923925 h 1571625"/>
              <a:gd name="connsiteX10" fmla="*/ 0 w 2305050"/>
              <a:gd name="connsiteY10" fmla="*/ 695325 h 1571625"/>
              <a:gd name="connsiteX11" fmla="*/ 590550 w 2305050"/>
              <a:gd name="connsiteY11" fmla="*/ 1571625 h 1571625"/>
              <a:gd name="connsiteX0" fmla="*/ 590550 w 2305050"/>
              <a:gd name="connsiteY0" fmla="*/ 1571625 h 1571625"/>
              <a:gd name="connsiteX1" fmla="*/ 1952625 w 2305050"/>
              <a:gd name="connsiteY1" fmla="*/ 1504950 h 1571625"/>
              <a:gd name="connsiteX2" fmla="*/ 2305050 w 2305050"/>
              <a:gd name="connsiteY2" fmla="*/ 876300 h 1571625"/>
              <a:gd name="connsiteX3" fmla="*/ 1762125 w 2305050"/>
              <a:gd name="connsiteY3" fmla="*/ 885825 h 1571625"/>
              <a:gd name="connsiteX4" fmla="*/ 2047875 w 2305050"/>
              <a:gd name="connsiteY4" fmla="*/ 409575 h 1571625"/>
              <a:gd name="connsiteX5" fmla="*/ 1581150 w 2305050"/>
              <a:gd name="connsiteY5" fmla="*/ 390525 h 1571625"/>
              <a:gd name="connsiteX6" fmla="*/ 1495425 w 2305050"/>
              <a:gd name="connsiteY6" fmla="*/ 1019175 h 1571625"/>
              <a:gd name="connsiteX7" fmla="*/ 1190625 w 2305050"/>
              <a:gd name="connsiteY7" fmla="*/ 0 h 1571625"/>
              <a:gd name="connsiteX8" fmla="*/ 542925 w 2305050"/>
              <a:gd name="connsiteY8" fmla="*/ 378853 h 1571625"/>
              <a:gd name="connsiteX9" fmla="*/ 1028700 w 2305050"/>
              <a:gd name="connsiteY9" fmla="*/ 923925 h 1571625"/>
              <a:gd name="connsiteX10" fmla="*/ 0 w 2305050"/>
              <a:gd name="connsiteY10" fmla="*/ 695325 h 1571625"/>
              <a:gd name="connsiteX11" fmla="*/ 590550 w 2305050"/>
              <a:gd name="connsiteY11" fmla="*/ 1571625 h 1571625"/>
              <a:gd name="connsiteX0" fmla="*/ 590550 w 2305050"/>
              <a:gd name="connsiteY0" fmla="*/ 1571625 h 1571625"/>
              <a:gd name="connsiteX1" fmla="*/ 1952625 w 2305050"/>
              <a:gd name="connsiteY1" fmla="*/ 1504950 h 1571625"/>
              <a:gd name="connsiteX2" fmla="*/ 2305050 w 2305050"/>
              <a:gd name="connsiteY2" fmla="*/ 876300 h 1571625"/>
              <a:gd name="connsiteX3" fmla="*/ 1762125 w 2305050"/>
              <a:gd name="connsiteY3" fmla="*/ 885825 h 1571625"/>
              <a:gd name="connsiteX4" fmla="*/ 2047875 w 2305050"/>
              <a:gd name="connsiteY4" fmla="*/ 409575 h 1571625"/>
              <a:gd name="connsiteX5" fmla="*/ 1581150 w 2305050"/>
              <a:gd name="connsiteY5" fmla="*/ 390525 h 1571625"/>
              <a:gd name="connsiteX6" fmla="*/ 1495425 w 2305050"/>
              <a:gd name="connsiteY6" fmla="*/ 1019175 h 1571625"/>
              <a:gd name="connsiteX7" fmla="*/ 1190625 w 2305050"/>
              <a:gd name="connsiteY7" fmla="*/ 0 h 1571625"/>
              <a:gd name="connsiteX8" fmla="*/ 542925 w 2305050"/>
              <a:gd name="connsiteY8" fmla="*/ 378853 h 1571625"/>
              <a:gd name="connsiteX9" fmla="*/ 1028700 w 2305050"/>
              <a:gd name="connsiteY9" fmla="*/ 923925 h 1571625"/>
              <a:gd name="connsiteX10" fmla="*/ 0 w 2305050"/>
              <a:gd name="connsiteY10" fmla="*/ 695325 h 1571625"/>
              <a:gd name="connsiteX11" fmla="*/ 590550 w 2305050"/>
              <a:gd name="connsiteY11" fmla="*/ 1571625 h 1571625"/>
              <a:gd name="connsiteX0" fmla="*/ 590550 w 2305050"/>
              <a:gd name="connsiteY0" fmla="*/ 1539911 h 1539911"/>
              <a:gd name="connsiteX1" fmla="*/ 1952625 w 2305050"/>
              <a:gd name="connsiteY1" fmla="*/ 1473236 h 1539911"/>
              <a:gd name="connsiteX2" fmla="*/ 2305050 w 2305050"/>
              <a:gd name="connsiteY2" fmla="*/ 844586 h 1539911"/>
              <a:gd name="connsiteX3" fmla="*/ 1762125 w 2305050"/>
              <a:gd name="connsiteY3" fmla="*/ 854111 h 1539911"/>
              <a:gd name="connsiteX4" fmla="*/ 2047875 w 2305050"/>
              <a:gd name="connsiteY4" fmla="*/ 377861 h 1539911"/>
              <a:gd name="connsiteX5" fmla="*/ 1581150 w 2305050"/>
              <a:gd name="connsiteY5" fmla="*/ 358811 h 1539911"/>
              <a:gd name="connsiteX6" fmla="*/ 1495425 w 2305050"/>
              <a:gd name="connsiteY6" fmla="*/ 987461 h 1539911"/>
              <a:gd name="connsiteX7" fmla="*/ 1195910 w 2305050"/>
              <a:gd name="connsiteY7" fmla="*/ 0 h 1539911"/>
              <a:gd name="connsiteX8" fmla="*/ 542925 w 2305050"/>
              <a:gd name="connsiteY8" fmla="*/ 347139 h 1539911"/>
              <a:gd name="connsiteX9" fmla="*/ 1028700 w 2305050"/>
              <a:gd name="connsiteY9" fmla="*/ 892211 h 1539911"/>
              <a:gd name="connsiteX10" fmla="*/ 0 w 2305050"/>
              <a:gd name="connsiteY10" fmla="*/ 663611 h 1539911"/>
              <a:gd name="connsiteX11" fmla="*/ 590550 w 2305050"/>
              <a:gd name="connsiteY11" fmla="*/ 1539911 h 1539911"/>
              <a:gd name="connsiteX0" fmla="*/ 590550 w 2305050"/>
              <a:gd name="connsiteY0" fmla="*/ 1565699 h 1565699"/>
              <a:gd name="connsiteX1" fmla="*/ 1952625 w 2305050"/>
              <a:gd name="connsiteY1" fmla="*/ 1499024 h 1565699"/>
              <a:gd name="connsiteX2" fmla="*/ 2305050 w 2305050"/>
              <a:gd name="connsiteY2" fmla="*/ 870374 h 1565699"/>
              <a:gd name="connsiteX3" fmla="*/ 1762125 w 2305050"/>
              <a:gd name="connsiteY3" fmla="*/ 879899 h 1565699"/>
              <a:gd name="connsiteX4" fmla="*/ 2047875 w 2305050"/>
              <a:gd name="connsiteY4" fmla="*/ 403649 h 1565699"/>
              <a:gd name="connsiteX5" fmla="*/ 1581150 w 2305050"/>
              <a:gd name="connsiteY5" fmla="*/ 384599 h 1565699"/>
              <a:gd name="connsiteX6" fmla="*/ 1495425 w 2305050"/>
              <a:gd name="connsiteY6" fmla="*/ 1013249 h 1565699"/>
              <a:gd name="connsiteX7" fmla="*/ 1195910 w 2305050"/>
              <a:gd name="connsiteY7" fmla="*/ 25788 h 1565699"/>
              <a:gd name="connsiteX8" fmla="*/ 542925 w 2305050"/>
              <a:gd name="connsiteY8" fmla="*/ 372927 h 1565699"/>
              <a:gd name="connsiteX9" fmla="*/ 1028700 w 2305050"/>
              <a:gd name="connsiteY9" fmla="*/ 917999 h 1565699"/>
              <a:gd name="connsiteX10" fmla="*/ 0 w 2305050"/>
              <a:gd name="connsiteY10" fmla="*/ 689399 h 1565699"/>
              <a:gd name="connsiteX11" fmla="*/ 590550 w 2305050"/>
              <a:gd name="connsiteY11" fmla="*/ 1565699 h 1565699"/>
              <a:gd name="connsiteX0" fmla="*/ 590550 w 2305050"/>
              <a:gd name="connsiteY0" fmla="*/ 1565699 h 1565699"/>
              <a:gd name="connsiteX1" fmla="*/ 1952625 w 2305050"/>
              <a:gd name="connsiteY1" fmla="*/ 1499024 h 1565699"/>
              <a:gd name="connsiteX2" fmla="*/ 2305050 w 2305050"/>
              <a:gd name="connsiteY2" fmla="*/ 870374 h 1565699"/>
              <a:gd name="connsiteX3" fmla="*/ 1762125 w 2305050"/>
              <a:gd name="connsiteY3" fmla="*/ 879899 h 1565699"/>
              <a:gd name="connsiteX4" fmla="*/ 2047875 w 2305050"/>
              <a:gd name="connsiteY4" fmla="*/ 403649 h 1565699"/>
              <a:gd name="connsiteX5" fmla="*/ 1581150 w 2305050"/>
              <a:gd name="connsiteY5" fmla="*/ 384599 h 1565699"/>
              <a:gd name="connsiteX6" fmla="*/ 1495425 w 2305050"/>
              <a:gd name="connsiteY6" fmla="*/ 1013249 h 1565699"/>
              <a:gd name="connsiteX7" fmla="*/ 1195910 w 2305050"/>
              <a:gd name="connsiteY7" fmla="*/ 25788 h 1565699"/>
              <a:gd name="connsiteX8" fmla="*/ 521783 w 2305050"/>
              <a:gd name="connsiteY8" fmla="*/ 372927 h 1565699"/>
              <a:gd name="connsiteX9" fmla="*/ 1028700 w 2305050"/>
              <a:gd name="connsiteY9" fmla="*/ 917999 h 1565699"/>
              <a:gd name="connsiteX10" fmla="*/ 0 w 2305050"/>
              <a:gd name="connsiteY10" fmla="*/ 689399 h 1565699"/>
              <a:gd name="connsiteX11" fmla="*/ 590550 w 2305050"/>
              <a:gd name="connsiteY11" fmla="*/ 1565699 h 1565699"/>
              <a:gd name="connsiteX0" fmla="*/ 590550 w 2305050"/>
              <a:gd name="connsiteY0" fmla="*/ 1556076 h 1556076"/>
              <a:gd name="connsiteX1" fmla="*/ 1952625 w 2305050"/>
              <a:gd name="connsiteY1" fmla="*/ 1489401 h 1556076"/>
              <a:gd name="connsiteX2" fmla="*/ 2305050 w 2305050"/>
              <a:gd name="connsiteY2" fmla="*/ 860751 h 1556076"/>
              <a:gd name="connsiteX3" fmla="*/ 1762125 w 2305050"/>
              <a:gd name="connsiteY3" fmla="*/ 870276 h 1556076"/>
              <a:gd name="connsiteX4" fmla="*/ 2047875 w 2305050"/>
              <a:gd name="connsiteY4" fmla="*/ 394026 h 1556076"/>
              <a:gd name="connsiteX5" fmla="*/ 1581150 w 2305050"/>
              <a:gd name="connsiteY5" fmla="*/ 374976 h 1556076"/>
              <a:gd name="connsiteX6" fmla="*/ 1495425 w 2305050"/>
              <a:gd name="connsiteY6" fmla="*/ 1003626 h 1556076"/>
              <a:gd name="connsiteX7" fmla="*/ 1195910 w 2305050"/>
              <a:gd name="connsiteY7" fmla="*/ 16165 h 1556076"/>
              <a:gd name="connsiteX8" fmla="*/ 521783 w 2305050"/>
              <a:gd name="connsiteY8" fmla="*/ 363304 h 1556076"/>
              <a:gd name="connsiteX9" fmla="*/ 1028700 w 2305050"/>
              <a:gd name="connsiteY9" fmla="*/ 908376 h 1556076"/>
              <a:gd name="connsiteX10" fmla="*/ 0 w 2305050"/>
              <a:gd name="connsiteY10" fmla="*/ 679776 h 1556076"/>
              <a:gd name="connsiteX11" fmla="*/ 590550 w 2305050"/>
              <a:gd name="connsiteY11" fmla="*/ 1556076 h 1556076"/>
              <a:gd name="connsiteX0" fmla="*/ 590550 w 2305050"/>
              <a:gd name="connsiteY0" fmla="*/ 1557339 h 1557339"/>
              <a:gd name="connsiteX1" fmla="*/ 1952625 w 2305050"/>
              <a:gd name="connsiteY1" fmla="*/ 1490664 h 1557339"/>
              <a:gd name="connsiteX2" fmla="*/ 2305050 w 2305050"/>
              <a:gd name="connsiteY2" fmla="*/ 862014 h 1557339"/>
              <a:gd name="connsiteX3" fmla="*/ 1762125 w 2305050"/>
              <a:gd name="connsiteY3" fmla="*/ 871539 h 1557339"/>
              <a:gd name="connsiteX4" fmla="*/ 2047875 w 2305050"/>
              <a:gd name="connsiteY4" fmla="*/ 395289 h 1557339"/>
              <a:gd name="connsiteX5" fmla="*/ 1581150 w 2305050"/>
              <a:gd name="connsiteY5" fmla="*/ 376239 h 1557339"/>
              <a:gd name="connsiteX6" fmla="*/ 1495425 w 2305050"/>
              <a:gd name="connsiteY6" fmla="*/ 1004889 h 1557339"/>
              <a:gd name="connsiteX7" fmla="*/ 1195910 w 2305050"/>
              <a:gd name="connsiteY7" fmla="*/ 17428 h 1557339"/>
              <a:gd name="connsiteX8" fmla="*/ 521783 w 2305050"/>
              <a:gd name="connsiteY8" fmla="*/ 364567 h 1557339"/>
              <a:gd name="connsiteX9" fmla="*/ 1028700 w 2305050"/>
              <a:gd name="connsiteY9" fmla="*/ 909639 h 1557339"/>
              <a:gd name="connsiteX10" fmla="*/ 0 w 2305050"/>
              <a:gd name="connsiteY10" fmla="*/ 681039 h 1557339"/>
              <a:gd name="connsiteX11" fmla="*/ 590550 w 2305050"/>
              <a:gd name="connsiteY11"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762125 w 2305050"/>
              <a:gd name="connsiteY3" fmla="*/ 871539 h 1557339"/>
              <a:gd name="connsiteX4" fmla="*/ 2047875 w 2305050"/>
              <a:gd name="connsiteY4" fmla="*/ 395289 h 1557339"/>
              <a:gd name="connsiteX5" fmla="*/ 1581150 w 2305050"/>
              <a:gd name="connsiteY5" fmla="*/ 376239 h 1557339"/>
              <a:gd name="connsiteX6" fmla="*/ 1542995 w 2305050"/>
              <a:gd name="connsiteY6" fmla="*/ 904463 h 1557339"/>
              <a:gd name="connsiteX7" fmla="*/ 1195910 w 2305050"/>
              <a:gd name="connsiteY7" fmla="*/ 17428 h 1557339"/>
              <a:gd name="connsiteX8" fmla="*/ 521783 w 2305050"/>
              <a:gd name="connsiteY8" fmla="*/ 364567 h 1557339"/>
              <a:gd name="connsiteX9" fmla="*/ 1028700 w 2305050"/>
              <a:gd name="connsiteY9" fmla="*/ 909639 h 1557339"/>
              <a:gd name="connsiteX10" fmla="*/ 0 w 2305050"/>
              <a:gd name="connsiteY10" fmla="*/ 681039 h 1557339"/>
              <a:gd name="connsiteX11" fmla="*/ 590550 w 2305050"/>
              <a:gd name="connsiteY11"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762125 w 2305050"/>
              <a:gd name="connsiteY3" fmla="*/ 871539 h 1557339"/>
              <a:gd name="connsiteX4" fmla="*/ 2047875 w 2305050"/>
              <a:gd name="connsiteY4" fmla="*/ 395289 h 1557339"/>
              <a:gd name="connsiteX5" fmla="*/ 1581150 w 2305050"/>
              <a:gd name="connsiteY5" fmla="*/ 376239 h 1557339"/>
              <a:gd name="connsiteX6" fmla="*/ 1542995 w 2305050"/>
              <a:gd name="connsiteY6" fmla="*/ 904463 h 1557339"/>
              <a:gd name="connsiteX7" fmla="*/ 1195910 w 2305050"/>
              <a:gd name="connsiteY7" fmla="*/ 17428 h 1557339"/>
              <a:gd name="connsiteX8" fmla="*/ 521783 w 2305050"/>
              <a:gd name="connsiteY8" fmla="*/ 364567 h 1557339"/>
              <a:gd name="connsiteX9" fmla="*/ 1028700 w 2305050"/>
              <a:gd name="connsiteY9" fmla="*/ 909639 h 1557339"/>
              <a:gd name="connsiteX10" fmla="*/ 0 w 2305050"/>
              <a:gd name="connsiteY10" fmla="*/ 681039 h 1557339"/>
              <a:gd name="connsiteX11" fmla="*/ 590550 w 2305050"/>
              <a:gd name="connsiteY11"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762125 w 2305050"/>
              <a:gd name="connsiteY3" fmla="*/ 871539 h 1557339"/>
              <a:gd name="connsiteX4" fmla="*/ 2047875 w 2305050"/>
              <a:gd name="connsiteY4" fmla="*/ 395289 h 1557339"/>
              <a:gd name="connsiteX5" fmla="*/ 1581150 w 2305050"/>
              <a:gd name="connsiteY5" fmla="*/ 376239 h 1557339"/>
              <a:gd name="connsiteX6" fmla="*/ 1542995 w 2305050"/>
              <a:gd name="connsiteY6" fmla="*/ 904463 h 1557339"/>
              <a:gd name="connsiteX7" fmla="*/ 1195910 w 2305050"/>
              <a:gd name="connsiteY7" fmla="*/ 17428 h 1557339"/>
              <a:gd name="connsiteX8" fmla="*/ 521783 w 2305050"/>
              <a:gd name="connsiteY8" fmla="*/ 364567 h 1557339"/>
              <a:gd name="connsiteX9" fmla="*/ 1028700 w 2305050"/>
              <a:gd name="connsiteY9" fmla="*/ 909639 h 1557339"/>
              <a:gd name="connsiteX10" fmla="*/ 0 w 2305050"/>
              <a:gd name="connsiteY10" fmla="*/ 681039 h 1557339"/>
              <a:gd name="connsiteX11" fmla="*/ 590550 w 2305050"/>
              <a:gd name="connsiteY11"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762125 w 2305050"/>
              <a:gd name="connsiteY3" fmla="*/ 871539 h 1557339"/>
              <a:gd name="connsiteX4" fmla="*/ 2047875 w 2305050"/>
              <a:gd name="connsiteY4" fmla="*/ 395289 h 1557339"/>
              <a:gd name="connsiteX5" fmla="*/ 1597007 w 2305050"/>
              <a:gd name="connsiteY5" fmla="*/ 370953 h 1557339"/>
              <a:gd name="connsiteX6" fmla="*/ 1542995 w 2305050"/>
              <a:gd name="connsiteY6" fmla="*/ 904463 h 1557339"/>
              <a:gd name="connsiteX7" fmla="*/ 1195910 w 2305050"/>
              <a:gd name="connsiteY7" fmla="*/ 17428 h 1557339"/>
              <a:gd name="connsiteX8" fmla="*/ 521783 w 2305050"/>
              <a:gd name="connsiteY8" fmla="*/ 364567 h 1557339"/>
              <a:gd name="connsiteX9" fmla="*/ 1028700 w 2305050"/>
              <a:gd name="connsiteY9" fmla="*/ 909639 h 1557339"/>
              <a:gd name="connsiteX10" fmla="*/ 0 w 2305050"/>
              <a:gd name="connsiteY10" fmla="*/ 681039 h 1557339"/>
              <a:gd name="connsiteX11" fmla="*/ 590550 w 2305050"/>
              <a:gd name="connsiteY11"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762125 w 2305050"/>
              <a:gd name="connsiteY3" fmla="*/ 871539 h 1557339"/>
              <a:gd name="connsiteX4" fmla="*/ 2047875 w 2305050"/>
              <a:gd name="connsiteY4" fmla="*/ 395289 h 1557339"/>
              <a:gd name="connsiteX5" fmla="*/ 1597007 w 2305050"/>
              <a:gd name="connsiteY5" fmla="*/ 370953 h 1557339"/>
              <a:gd name="connsiteX6" fmla="*/ 1542995 w 2305050"/>
              <a:gd name="connsiteY6" fmla="*/ 904463 h 1557339"/>
              <a:gd name="connsiteX7" fmla="*/ 1195910 w 2305050"/>
              <a:gd name="connsiteY7" fmla="*/ 17428 h 1557339"/>
              <a:gd name="connsiteX8" fmla="*/ 521783 w 2305050"/>
              <a:gd name="connsiteY8" fmla="*/ 364567 h 1557339"/>
              <a:gd name="connsiteX9" fmla="*/ 1028700 w 2305050"/>
              <a:gd name="connsiteY9" fmla="*/ 909639 h 1557339"/>
              <a:gd name="connsiteX10" fmla="*/ 0 w 2305050"/>
              <a:gd name="connsiteY10" fmla="*/ 681039 h 1557339"/>
              <a:gd name="connsiteX11" fmla="*/ 590550 w 2305050"/>
              <a:gd name="connsiteY11"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762125 w 2305050"/>
              <a:gd name="connsiteY3" fmla="*/ 871539 h 1557339"/>
              <a:gd name="connsiteX4" fmla="*/ 2047875 w 2305050"/>
              <a:gd name="connsiteY4" fmla="*/ 395289 h 1557339"/>
              <a:gd name="connsiteX5" fmla="*/ 1597007 w 2305050"/>
              <a:gd name="connsiteY5" fmla="*/ 370953 h 1557339"/>
              <a:gd name="connsiteX6" fmla="*/ 1537710 w 2305050"/>
              <a:gd name="connsiteY6" fmla="*/ 878035 h 1557339"/>
              <a:gd name="connsiteX7" fmla="*/ 1195910 w 2305050"/>
              <a:gd name="connsiteY7" fmla="*/ 17428 h 1557339"/>
              <a:gd name="connsiteX8" fmla="*/ 521783 w 2305050"/>
              <a:gd name="connsiteY8" fmla="*/ 364567 h 1557339"/>
              <a:gd name="connsiteX9" fmla="*/ 1028700 w 2305050"/>
              <a:gd name="connsiteY9" fmla="*/ 909639 h 1557339"/>
              <a:gd name="connsiteX10" fmla="*/ 0 w 2305050"/>
              <a:gd name="connsiteY10" fmla="*/ 681039 h 1557339"/>
              <a:gd name="connsiteX11" fmla="*/ 590550 w 2305050"/>
              <a:gd name="connsiteY11"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762125 w 2305050"/>
              <a:gd name="connsiteY3" fmla="*/ 871539 h 1557339"/>
              <a:gd name="connsiteX4" fmla="*/ 2047875 w 2305050"/>
              <a:gd name="connsiteY4" fmla="*/ 395289 h 1557339"/>
              <a:gd name="connsiteX5" fmla="*/ 1597007 w 2305050"/>
              <a:gd name="connsiteY5" fmla="*/ 370953 h 1557339"/>
              <a:gd name="connsiteX6" fmla="*/ 1537710 w 2305050"/>
              <a:gd name="connsiteY6" fmla="*/ 878035 h 1557339"/>
              <a:gd name="connsiteX7" fmla="*/ 1195910 w 2305050"/>
              <a:gd name="connsiteY7" fmla="*/ 17428 h 1557339"/>
              <a:gd name="connsiteX8" fmla="*/ 521783 w 2305050"/>
              <a:gd name="connsiteY8" fmla="*/ 364567 h 1557339"/>
              <a:gd name="connsiteX9" fmla="*/ 1028700 w 2305050"/>
              <a:gd name="connsiteY9" fmla="*/ 909639 h 1557339"/>
              <a:gd name="connsiteX10" fmla="*/ 0 w 2305050"/>
              <a:gd name="connsiteY10" fmla="*/ 681039 h 1557339"/>
              <a:gd name="connsiteX11" fmla="*/ 590550 w 2305050"/>
              <a:gd name="connsiteY11"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762125 w 2305050"/>
              <a:gd name="connsiteY3" fmla="*/ 871539 h 1557339"/>
              <a:gd name="connsiteX4" fmla="*/ 2047875 w 2305050"/>
              <a:gd name="connsiteY4" fmla="*/ 395289 h 1557339"/>
              <a:gd name="connsiteX5" fmla="*/ 1597007 w 2305050"/>
              <a:gd name="connsiteY5" fmla="*/ 370953 h 1557339"/>
              <a:gd name="connsiteX6" fmla="*/ 1537710 w 2305050"/>
              <a:gd name="connsiteY6" fmla="*/ 878035 h 1557339"/>
              <a:gd name="connsiteX7" fmla="*/ 1195910 w 2305050"/>
              <a:gd name="connsiteY7" fmla="*/ 17428 h 1557339"/>
              <a:gd name="connsiteX8" fmla="*/ 521783 w 2305050"/>
              <a:gd name="connsiteY8" fmla="*/ 364567 h 1557339"/>
              <a:gd name="connsiteX9" fmla="*/ 1028700 w 2305050"/>
              <a:gd name="connsiteY9" fmla="*/ 909639 h 1557339"/>
              <a:gd name="connsiteX10" fmla="*/ 0 w 2305050"/>
              <a:gd name="connsiteY10" fmla="*/ 681039 h 1557339"/>
              <a:gd name="connsiteX11" fmla="*/ 590550 w 2305050"/>
              <a:gd name="connsiteY11"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762125 w 2305050"/>
              <a:gd name="connsiteY3" fmla="*/ 871539 h 1557339"/>
              <a:gd name="connsiteX4" fmla="*/ 2047875 w 2305050"/>
              <a:gd name="connsiteY4" fmla="*/ 395289 h 1557339"/>
              <a:gd name="connsiteX5" fmla="*/ 1597007 w 2305050"/>
              <a:gd name="connsiteY5" fmla="*/ 370953 h 1557339"/>
              <a:gd name="connsiteX6" fmla="*/ 1537710 w 2305050"/>
              <a:gd name="connsiteY6" fmla="*/ 878035 h 1557339"/>
              <a:gd name="connsiteX7" fmla="*/ 1195910 w 2305050"/>
              <a:gd name="connsiteY7" fmla="*/ 17428 h 1557339"/>
              <a:gd name="connsiteX8" fmla="*/ 521783 w 2305050"/>
              <a:gd name="connsiteY8" fmla="*/ 364567 h 1557339"/>
              <a:gd name="connsiteX9" fmla="*/ 1028700 w 2305050"/>
              <a:gd name="connsiteY9" fmla="*/ 909639 h 1557339"/>
              <a:gd name="connsiteX10" fmla="*/ 0 w 2305050"/>
              <a:gd name="connsiteY10" fmla="*/ 681039 h 1557339"/>
              <a:gd name="connsiteX11" fmla="*/ 590550 w 2305050"/>
              <a:gd name="connsiteY11"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762125 w 2305050"/>
              <a:gd name="connsiteY3" fmla="*/ 871539 h 1557339"/>
              <a:gd name="connsiteX4" fmla="*/ 2047875 w 2305050"/>
              <a:gd name="connsiteY4" fmla="*/ 395289 h 1557339"/>
              <a:gd name="connsiteX5" fmla="*/ 1597007 w 2305050"/>
              <a:gd name="connsiteY5" fmla="*/ 370953 h 1557339"/>
              <a:gd name="connsiteX6" fmla="*/ 1537710 w 2305050"/>
              <a:gd name="connsiteY6" fmla="*/ 878035 h 1557339"/>
              <a:gd name="connsiteX7" fmla="*/ 1195910 w 2305050"/>
              <a:gd name="connsiteY7" fmla="*/ 17428 h 1557339"/>
              <a:gd name="connsiteX8" fmla="*/ 521783 w 2305050"/>
              <a:gd name="connsiteY8" fmla="*/ 364567 h 1557339"/>
              <a:gd name="connsiteX9" fmla="*/ 1028700 w 2305050"/>
              <a:gd name="connsiteY9" fmla="*/ 909639 h 1557339"/>
              <a:gd name="connsiteX10" fmla="*/ 0 w 2305050"/>
              <a:gd name="connsiteY10" fmla="*/ 681039 h 1557339"/>
              <a:gd name="connsiteX11" fmla="*/ 590550 w 2305050"/>
              <a:gd name="connsiteY11"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762125 w 2305050"/>
              <a:gd name="connsiteY3" fmla="*/ 871539 h 1557339"/>
              <a:gd name="connsiteX4" fmla="*/ 2047875 w 2305050"/>
              <a:gd name="connsiteY4" fmla="*/ 395289 h 1557339"/>
              <a:gd name="connsiteX5" fmla="*/ 1597007 w 2305050"/>
              <a:gd name="connsiteY5" fmla="*/ 370953 h 1557339"/>
              <a:gd name="connsiteX6" fmla="*/ 1537710 w 2305050"/>
              <a:gd name="connsiteY6" fmla="*/ 878035 h 1557339"/>
              <a:gd name="connsiteX7" fmla="*/ 1195910 w 2305050"/>
              <a:gd name="connsiteY7" fmla="*/ 17428 h 1557339"/>
              <a:gd name="connsiteX8" fmla="*/ 521783 w 2305050"/>
              <a:gd name="connsiteY8" fmla="*/ 364567 h 1557339"/>
              <a:gd name="connsiteX9" fmla="*/ 1028700 w 2305050"/>
              <a:gd name="connsiteY9" fmla="*/ 909639 h 1557339"/>
              <a:gd name="connsiteX10" fmla="*/ 0 w 2305050"/>
              <a:gd name="connsiteY10" fmla="*/ 681039 h 1557339"/>
              <a:gd name="connsiteX11" fmla="*/ 590550 w 2305050"/>
              <a:gd name="connsiteY11"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762125 w 2305050"/>
              <a:gd name="connsiteY3" fmla="*/ 871539 h 1557339"/>
              <a:gd name="connsiteX4" fmla="*/ 2047875 w 2305050"/>
              <a:gd name="connsiteY4" fmla="*/ 395289 h 1557339"/>
              <a:gd name="connsiteX5" fmla="*/ 1597007 w 2305050"/>
              <a:gd name="connsiteY5" fmla="*/ 370953 h 1557339"/>
              <a:gd name="connsiteX6" fmla="*/ 1537710 w 2305050"/>
              <a:gd name="connsiteY6" fmla="*/ 878035 h 1557339"/>
              <a:gd name="connsiteX7" fmla="*/ 1195910 w 2305050"/>
              <a:gd name="connsiteY7" fmla="*/ 17428 h 1557339"/>
              <a:gd name="connsiteX8" fmla="*/ 521783 w 2305050"/>
              <a:gd name="connsiteY8" fmla="*/ 364567 h 1557339"/>
              <a:gd name="connsiteX9" fmla="*/ 1028700 w 2305050"/>
              <a:gd name="connsiteY9" fmla="*/ 909639 h 1557339"/>
              <a:gd name="connsiteX10" fmla="*/ 0 w 2305050"/>
              <a:gd name="connsiteY10" fmla="*/ 681039 h 1557339"/>
              <a:gd name="connsiteX11" fmla="*/ 590550 w 2305050"/>
              <a:gd name="connsiteY11"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762125 w 2305050"/>
              <a:gd name="connsiteY3" fmla="*/ 871539 h 1557339"/>
              <a:gd name="connsiteX4" fmla="*/ 2047875 w 2305050"/>
              <a:gd name="connsiteY4" fmla="*/ 395289 h 1557339"/>
              <a:gd name="connsiteX5" fmla="*/ 1597007 w 2305050"/>
              <a:gd name="connsiteY5" fmla="*/ 370953 h 1557339"/>
              <a:gd name="connsiteX6" fmla="*/ 1537710 w 2305050"/>
              <a:gd name="connsiteY6" fmla="*/ 878035 h 1557339"/>
              <a:gd name="connsiteX7" fmla="*/ 1195910 w 2305050"/>
              <a:gd name="connsiteY7" fmla="*/ 17428 h 1557339"/>
              <a:gd name="connsiteX8" fmla="*/ 521783 w 2305050"/>
              <a:gd name="connsiteY8" fmla="*/ 364567 h 1557339"/>
              <a:gd name="connsiteX9" fmla="*/ 1028700 w 2305050"/>
              <a:gd name="connsiteY9" fmla="*/ 909639 h 1557339"/>
              <a:gd name="connsiteX10" fmla="*/ 0 w 2305050"/>
              <a:gd name="connsiteY10" fmla="*/ 681039 h 1557339"/>
              <a:gd name="connsiteX11" fmla="*/ 590550 w 2305050"/>
              <a:gd name="connsiteY11"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846694 w 2305050"/>
              <a:gd name="connsiteY3" fmla="*/ 818683 h 1557339"/>
              <a:gd name="connsiteX4" fmla="*/ 2047875 w 2305050"/>
              <a:gd name="connsiteY4" fmla="*/ 395289 h 1557339"/>
              <a:gd name="connsiteX5" fmla="*/ 1597007 w 2305050"/>
              <a:gd name="connsiteY5" fmla="*/ 370953 h 1557339"/>
              <a:gd name="connsiteX6" fmla="*/ 1537710 w 2305050"/>
              <a:gd name="connsiteY6" fmla="*/ 878035 h 1557339"/>
              <a:gd name="connsiteX7" fmla="*/ 1195910 w 2305050"/>
              <a:gd name="connsiteY7" fmla="*/ 17428 h 1557339"/>
              <a:gd name="connsiteX8" fmla="*/ 521783 w 2305050"/>
              <a:gd name="connsiteY8" fmla="*/ 364567 h 1557339"/>
              <a:gd name="connsiteX9" fmla="*/ 1028700 w 2305050"/>
              <a:gd name="connsiteY9" fmla="*/ 909639 h 1557339"/>
              <a:gd name="connsiteX10" fmla="*/ 0 w 2305050"/>
              <a:gd name="connsiteY10" fmla="*/ 681039 h 1557339"/>
              <a:gd name="connsiteX11" fmla="*/ 590550 w 2305050"/>
              <a:gd name="connsiteY11"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846694 w 2305050"/>
              <a:gd name="connsiteY3" fmla="*/ 818683 h 1557339"/>
              <a:gd name="connsiteX4" fmla="*/ 2047875 w 2305050"/>
              <a:gd name="connsiteY4" fmla="*/ 395289 h 1557339"/>
              <a:gd name="connsiteX5" fmla="*/ 1597007 w 2305050"/>
              <a:gd name="connsiteY5" fmla="*/ 370953 h 1557339"/>
              <a:gd name="connsiteX6" fmla="*/ 1537710 w 2305050"/>
              <a:gd name="connsiteY6" fmla="*/ 878035 h 1557339"/>
              <a:gd name="connsiteX7" fmla="*/ 1195910 w 2305050"/>
              <a:gd name="connsiteY7" fmla="*/ 17428 h 1557339"/>
              <a:gd name="connsiteX8" fmla="*/ 521783 w 2305050"/>
              <a:gd name="connsiteY8" fmla="*/ 364567 h 1557339"/>
              <a:gd name="connsiteX9" fmla="*/ 1028700 w 2305050"/>
              <a:gd name="connsiteY9" fmla="*/ 909639 h 1557339"/>
              <a:gd name="connsiteX10" fmla="*/ 0 w 2305050"/>
              <a:gd name="connsiteY10" fmla="*/ 681039 h 1557339"/>
              <a:gd name="connsiteX11" fmla="*/ 590550 w 2305050"/>
              <a:gd name="connsiteY11"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846694 w 2305050"/>
              <a:gd name="connsiteY3" fmla="*/ 818683 h 1557339"/>
              <a:gd name="connsiteX4" fmla="*/ 2144446 w 2305050"/>
              <a:gd name="connsiteY4" fmla="*/ 775628 h 1557339"/>
              <a:gd name="connsiteX5" fmla="*/ 2047875 w 2305050"/>
              <a:gd name="connsiteY5" fmla="*/ 395289 h 1557339"/>
              <a:gd name="connsiteX6" fmla="*/ 1597007 w 2305050"/>
              <a:gd name="connsiteY6" fmla="*/ 370953 h 1557339"/>
              <a:gd name="connsiteX7" fmla="*/ 1537710 w 2305050"/>
              <a:gd name="connsiteY7" fmla="*/ 878035 h 1557339"/>
              <a:gd name="connsiteX8" fmla="*/ 1195910 w 2305050"/>
              <a:gd name="connsiteY8" fmla="*/ 17428 h 1557339"/>
              <a:gd name="connsiteX9" fmla="*/ 521783 w 2305050"/>
              <a:gd name="connsiteY9" fmla="*/ 364567 h 1557339"/>
              <a:gd name="connsiteX10" fmla="*/ 1028700 w 2305050"/>
              <a:gd name="connsiteY10" fmla="*/ 909639 h 1557339"/>
              <a:gd name="connsiteX11" fmla="*/ 0 w 2305050"/>
              <a:gd name="connsiteY11" fmla="*/ 681039 h 1557339"/>
              <a:gd name="connsiteX12" fmla="*/ 590550 w 2305050"/>
              <a:gd name="connsiteY12"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846694 w 2305050"/>
              <a:gd name="connsiteY3" fmla="*/ 818683 h 1557339"/>
              <a:gd name="connsiteX4" fmla="*/ 2144446 w 2305050"/>
              <a:gd name="connsiteY4" fmla="*/ 775628 h 1557339"/>
              <a:gd name="connsiteX5" fmla="*/ 2047875 w 2305050"/>
              <a:gd name="connsiteY5" fmla="*/ 395289 h 1557339"/>
              <a:gd name="connsiteX6" fmla="*/ 1597007 w 2305050"/>
              <a:gd name="connsiteY6" fmla="*/ 370953 h 1557339"/>
              <a:gd name="connsiteX7" fmla="*/ 1537710 w 2305050"/>
              <a:gd name="connsiteY7" fmla="*/ 878035 h 1557339"/>
              <a:gd name="connsiteX8" fmla="*/ 1195910 w 2305050"/>
              <a:gd name="connsiteY8" fmla="*/ 17428 h 1557339"/>
              <a:gd name="connsiteX9" fmla="*/ 521783 w 2305050"/>
              <a:gd name="connsiteY9" fmla="*/ 364567 h 1557339"/>
              <a:gd name="connsiteX10" fmla="*/ 1028700 w 2305050"/>
              <a:gd name="connsiteY10" fmla="*/ 909639 h 1557339"/>
              <a:gd name="connsiteX11" fmla="*/ 0 w 2305050"/>
              <a:gd name="connsiteY11" fmla="*/ 681039 h 1557339"/>
              <a:gd name="connsiteX12" fmla="*/ 590550 w 2305050"/>
              <a:gd name="connsiteY12"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846694 w 2305050"/>
              <a:gd name="connsiteY3" fmla="*/ 818683 h 1557339"/>
              <a:gd name="connsiteX4" fmla="*/ 2144446 w 2305050"/>
              <a:gd name="connsiteY4" fmla="*/ 775628 h 1557339"/>
              <a:gd name="connsiteX5" fmla="*/ 2047875 w 2305050"/>
              <a:gd name="connsiteY5" fmla="*/ 395289 h 1557339"/>
              <a:gd name="connsiteX6" fmla="*/ 1597007 w 2305050"/>
              <a:gd name="connsiteY6" fmla="*/ 370953 h 1557339"/>
              <a:gd name="connsiteX7" fmla="*/ 1537710 w 2305050"/>
              <a:gd name="connsiteY7" fmla="*/ 878035 h 1557339"/>
              <a:gd name="connsiteX8" fmla="*/ 1195910 w 2305050"/>
              <a:gd name="connsiteY8" fmla="*/ 17428 h 1557339"/>
              <a:gd name="connsiteX9" fmla="*/ 521783 w 2305050"/>
              <a:gd name="connsiteY9" fmla="*/ 364567 h 1557339"/>
              <a:gd name="connsiteX10" fmla="*/ 1028700 w 2305050"/>
              <a:gd name="connsiteY10" fmla="*/ 909639 h 1557339"/>
              <a:gd name="connsiteX11" fmla="*/ 0 w 2305050"/>
              <a:gd name="connsiteY11" fmla="*/ 681039 h 1557339"/>
              <a:gd name="connsiteX12" fmla="*/ 590550 w 2305050"/>
              <a:gd name="connsiteY12"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846694 w 2305050"/>
              <a:gd name="connsiteY3" fmla="*/ 818683 h 1557339"/>
              <a:gd name="connsiteX4" fmla="*/ 2144446 w 2305050"/>
              <a:gd name="connsiteY4" fmla="*/ 775628 h 1557339"/>
              <a:gd name="connsiteX5" fmla="*/ 2047875 w 2305050"/>
              <a:gd name="connsiteY5" fmla="*/ 395289 h 1557339"/>
              <a:gd name="connsiteX6" fmla="*/ 1597007 w 2305050"/>
              <a:gd name="connsiteY6" fmla="*/ 370953 h 1557339"/>
              <a:gd name="connsiteX7" fmla="*/ 1537710 w 2305050"/>
              <a:gd name="connsiteY7" fmla="*/ 878035 h 1557339"/>
              <a:gd name="connsiteX8" fmla="*/ 1195910 w 2305050"/>
              <a:gd name="connsiteY8" fmla="*/ 17428 h 1557339"/>
              <a:gd name="connsiteX9" fmla="*/ 521783 w 2305050"/>
              <a:gd name="connsiteY9" fmla="*/ 364567 h 1557339"/>
              <a:gd name="connsiteX10" fmla="*/ 1028700 w 2305050"/>
              <a:gd name="connsiteY10" fmla="*/ 909639 h 1557339"/>
              <a:gd name="connsiteX11" fmla="*/ 0 w 2305050"/>
              <a:gd name="connsiteY11" fmla="*/ 681039 h 1557339"/>
              <a:gd name="connsiteX12" fmla="*/ 590550 w 2305050"/>
              <a:gd name="connsiteY12"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846694 w 2305050"/>
              <a:gd name="connsiteY3" fmla="*/ 818683 h 1557339"/>
              <a:gd name="connsiteX4" fmla="*/ 2144446 w 2305050"/>
              <a:gd name="connsiteY4" fmla="*/ 775628 h 1557339"/>
              <a:gd name="connsiteX5" fmla="*/ 2047875 w 2305050"/>
              <a:gd name="connsiteY5" fmla="*/ 395289 h 1557339"/>
              <a:gd name="connsiteX6" fmla="*/ 1597007 w 2305050"/>
              <a:gd name="connsiteY6" fmla="*/ 370953 h 1557339"/>
              <a:gd name="connsiteX7" fmla="*/ 1537710 w 2305050"/>
              <a:gd name="connsiteY7" fmla="*/ 878035 h 1557339"/>
              <a:gd name="connsiteX8" fmla="*/ 1195910 w 2305050"/>
              <a:gd name="connsiteY8" fmla="*/ 17428 h 1557339"/>
              <a:gd name="connsiteX9" fmla="*/ 521783 w 2305050"/>
              <a:gd name="connsiteY9" fmla="*/ 364567 h 1557339"/>
              <a:gd name="connsiteX10" fmla="*/ 1028700 w 2305050"/>
              <a:gd name="connsiteY10" fmla="*/ 909639 h 1557339"/>
              <a:gd name="connsiteX11" fmla="*/ 0 w 2305050"/>
              <a:gd name="connsiteY11" fmla="*/ 681039 h 1557339"/>
              <a:gd name="connsiteX12" fmla="*/ 590550 w 2305050"/>
              <a:gd name="connsiteY12"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846694 w 2305050"/>
              <a:gd name="connsiteY3" fmla="*/ 818683 h 1557339"/>
              <a:gd name="connsiteX4" fmla="*/ 2144446 w 2305050"/>
              <a:gd name="connsiteY4" fmla="*/ 775628 h 1557339"/>
              <a:gd name="connsiteX5" fmla="*/ 2047875 w 2305050"/>
              <a:gd name="connsiteY5" fmla="*/ 395289 h 1557339"/>
              <a:gd name="connsiteX6" fmla="*/ 1597007 w 2305050"/>
              <a:gd name="connsiteY6" fmla="*/ 370953 h 1557339"/>
              <a:gd name="connsiteX7" fmla="*/ 1537710 w 2305050"/>
              <a:gd name="connsiteY7" fmla="*/ 878035 h 1557339"/>
              <a:gd name="connsiteX8" fmla="*/ 1195910 w 2305050"/>
              <a:gd name="connsiteY8" fmla="*/ 17428 h 1557339"/>
              <a:gd name="connsiteX9" fmla="*/ 521783 w 2305050"/>
              <a:gd name="connsiteY9" fmla="*/ 364567 h 1557339"/>
              <a:gd name="connsiteX10" fmla="*/ 1028700 w 2305050"/>
              <a:gd name="connsiteY10" fmla="*/ 909639 h 1557339"/>
              <a:gd name="connsiteX11" fmla="*/ 0 w 2305050"/>
              <a:gd name="connsiteY11" fmla="*/ 681039 h 1557339"/>
              <a:gd name="connsiteX12" fmla="*/ 590550 w 2305050"/>
              <a:gd name="connsiteY12" fmla="*/ 1557339 h 1557339"/>
              <a:gd name="connsiteX0" fmla="*/ 590550 w 2305050"/>
              <a:gd name="connsiteY0" fmla="*/ 1557339 h 1557339"/>
              <a:gd name="connsiteX1" fmla="*/ 1952625 w 2305050"/>
              <a:gd name="connsiteY1" fmla="*/ 1490664 h 1557339"/>
              <a:gd name="connsiteX2" fmla="*/ 2305050 w 2305050"/>
              <a:gd name="connsiteY2" fmla="*/ 862014 h 1557339"/>
              <a:gd name="connsiteX3" fmla="*/ 1846694 w 2305050"/>
              <a:gd name="connsiteY3" fmla="*/ 818683 h 1557339"/>
              <a:gd name="connsiteX4" fmla="*/ 2144446 w 2305050"/>
              <a:gd name="connsiteY4" fmla="*/ 775628 h 1557339"/>
              <a:gd name="connsiteX5" fmla="*/ 2047875 w 2305050"/>
              <a:gd name="connsiteY5" fmla="*/ 395289 h 1557339"/>
              <a:gd name="connsiteX6" fmla="*/ 1597007 w 2305050"/>
              <a:gd name="connsiteY6" fmla="*/ 370953 h 1557339"/>
              <a:gd name="connsiteX7" fmla="*/ 1537710 w 2305050"/>
              <a:gd name="connsiteY7" fmla="*/ 878035 h 1557339"/>
              <a:gd name="connsiteX8" fmla="*/ 1195910 w 2305050"/>
              <a:gd name="connsiteY8" fmla="*/ 17428 h 1557339"/>
              <a:gd name="connsiteX9" fmla="*/ 521783 w 2305050"/>
              <a:gd name="connsiteY9" fmla="*/ 364567 h 1557339"/>
              <a:gd name="connsiteX10" fmla="*/ 1028700 w 2305050"/>
              <a:gd name="connsiteY10" fmla="*/ 909639 h 1557339"/>
              <a:gd name="connsiteX11" fmla="*/ 0 w 2305050"/>
              <a:gd name="connsiteY11" fmla="*/ 681039 h 1557339"/>
              <a:gd name="connsiteX12" fmla="*/ 590550 w 2305050"/>
              <a:gd name="connsiteY12" fmla="*/ 1557339 h 1557339"/>
              <a:gd name="connsiteX0" fmla="*/ 590550 w 2388539"/>
              <a:gd name="connsiteY0" fmla="*/ 1557339 h 1557339"/>
              <a:gd name="connsiteX1" fmla="*/ 1952625 w 2388539"/>
              <a:gd name="connsiteY1" fmla="*/ 1490664 h 1557339"/>
              <a:gd name="connsiteX2" fmla="*/ 2388539 w 2388539"/>
              <a:gd name="connsiteY2" fmla="*/ 1017065 h 1557339"/>
              <a:gd name="connsiteX3" fmla="*/ 1846694 w 2388539"/>
              <a:gd name="connsiteY3" fmla="*/ 818683 h 1557339"/>
              <a:gd name="connsiteX4" fmla="*/ 2144446 w 2388539"/>
              <a:gd name="connsiteY4" fmla="*/ 775628 h 1557339"/>
              <a:gd name="connsiteX5" fmla="*/ 2047875 w 2388539"/>
              <a:gd name="connsiteY5" fmla="*/ 395289 h 1557339"/>
              <a:gd name="connsiteX6" fmla="*/ 1597007 w 2388539"/>
              <a:gd name="connsiteY6" fmla="*/ 370953 h 1557339"/>
              <a:gd name="connsiteX7" fmla="*/ 1537710 w 2388539"/>
              <a:gd name="connsiteY7" fmla="*/ 878035 h 1557339"/>
              <a:gd name="connsiteX8" fmla="*/ 1195910 w 2388539"/>
              <a:gd name="connsiteY8" fmla="*/ 17428 h 1557339"/>
              <a:gd name="connsiteX9" fmla="*/ 521783 w 2388539"/>
              <a:gd name="connsiteY9" fmla="*/ 364567 h 1557339"/>
              <a:gd name="connsiteX10" fmla="*/ 1028700 w 2388539"/>
              <a:gd name="connsiteY10" fmla="*/ 909639 h 1557339"/>
              <a:gd name="connsiteX11" fmla="*/ 0 w 2388539"/>
              <a:gd name="connsiteY11" fmla="*/ 681039 h 1557339"/>
              <a:gd name="connsiteX12" fmla="*/ 590550 w 2388539"/>
              <a:gd name="connsiteY12" fmla="*/ 1557339 h 1557339"/>
              <a:gd name="connsiteX0" fmla="*/ 590550 w 2388539"/>
              <a:gd name="connsiteY0" fmla="*/ 1557339 h 1557339"/>
              <a:gd name="connsiteX1" fmla="*/ 1952625 w 2388539"/>
              <a:gd name="connsiteY1" fmla="*/ 1490664 h 1557339"/>
              <a:gd name="connsiteX2" fmla="*/ 2388539 w 2388539"/>
              <a:gd name="connsiteY2" fmla="*/ 1017065 h 1557339"/>
              <a:gd name="connsiteX3" fmla="*/ 1846694 w 2388539"/>
              <a:gd name="connsiteY3" fmla="*/ 818683 h 1557339"/>
              <a:gd name="connsiteX4" fmla="*/ 2144446 w 2388539"/>
              <a:gd name="connsiteY4" fmla="*/ 775628 h 1557339"/>
              <a:gd name="connsiteX5" fmla="*/ 2047875 w 2388539"/>
              <a:gd name="connsiteY5" fmla="*/ 395289 h 1557339"/>
              <a:gd name="connsiteX6" fmla="*/ 1597007 w 2388539"/>
              <a:gd name="connsiteY6" fmla="*/ 370953 h 1557339"/>
              <a:gd name="connsiteX7" fmla="*/ 1537710 w 2388539"/>
              <a:gd name="connsiteY7" fmla="*/ 878035 h 1557339"/>
              <a:gd name="connsiteX8" fmla="*/ 1195910 w 2388539"/>
              <a:gd name="connsiteY8" fmla="*/ 17428 h 1557339"/>
              <a:gd name="connsiteX9" fmla="*/ 521783 w 2388539"/>
              <a:gd name="connsiteY9" fmla="*/ 364567 h 1557339"/>
              <a:gd name="connsiteX10" fmla="*/ 1028700 w 2388539"/>
              <a:gd name="connsiteY10" fmla="*/ 909639 h 1557339"/>
              <a:gd name="connsiteX11" fmla="*/ 0 w 2388539"/>
              <a:gd name="connsiteY11" fmla="*/ 681039 h 1557339"/>
              <a:gd name="connsiteX12" fmla="*/ 590550 w 2388539"/>
              <a:gd name="connsiteY12" fmla="*/ 1557339 h 1557339"/>
              <a:gd name="connsiteX0" fmla="*/ 590550 w 2384564"/>
              <a:gd name="connsiteY0" fmla="*/ 1557339 h 1557339"/>
              <a:gd name="connsiteX1" fmla="*/ 1952625 w 2384564"/>
              <a:gd name="connsiteY1" fmla="*/ 1490664 h 1557339"/>
              <a:gd name="connsiteX2" fmla="*/ 2384564 w 2384564"/>
              <a:gd name="connsiteY2" fmla="*/ 1040919 h 1557339"/>
              <a:gd name="connsiteX3" fmla="*/ 1846694 w 2384564"/>
              <a:gd name="connsiteY3" fmla="*/ 818683 h 1557339"/>
              <a:gd name="connsiteX4" fmla="*/ 2144446 w 2384564"/>
              <a:gd name="connsiteY4" fmla="*/ 775628 h 1557339"/>
              <a:gd name="connsiteX5" fmla="*/ 2047875 w 2384564"/>
              <a:gd name="connsiteY5" fmla="*/ 395289 h 1557339"/>
              <a:gd name="connsiteX6" fmla="*/ 1597007 w 2384564"/>
              <a:gd name="connsiteY6" fmla="*/ 370953 h 1557339"/>
              <a:gd name="connsiteX7" fmla="*/ 1537710 w 2384564"/>
              <a:gd name="connsiteY7" fmla="*/ 878035 h 1557339"/>
              <a:gd name="connsiteX8" fmla="*/ 1195910 w 2384564"/>
              <a:gd name="connsiteY8" fmla="*/ 17428 h 1557339"/>
              <a:gd name="connsiteX9" fmla="*/ 521783 w 2384564"/>
              <a:gd name="connsiteY9" fmla="*/ 364567 h 1557339"/>
              <a:gd name="connsiteX10" fmla="*/ 1028700 w 2384564"/>
              <a:gd name="connsiteY10" fmla="*/ 909639 h 1557339"/>
              <a:gd name="connsiteX11" fmla="*/ 0 w 2384564"/>
              <a:gd name="connsiteY11" fmla="*/ 681039 h 1557339"/>
              <a:gd name="connsiteX12" fmla="*/ 590550 w 2384564"/>
              <a:gd name="connsiteY12" fmla="*/ 1557339 h 1557339"/>
              <a:gd name="connsiteX0" fmla="*/ 590550 w 2384564"/>
              <a:gd name="connsiteY0" fmla="*/ 1557339 h 1557339"/>
              <a:gd name="connsiteX1" fmla="*/ 1952625 w 2384564"/>
              <a:gd name="connsiteY1" fmla="*/ 1490664 h 1557339"/>
              <a:gd name="connsiteX2" fmla="*/ 2384564 w 2384564"/>
              <a:gd name="connsiteY2" fmla="*/ 1040919 h 1557339"/>
              <a:gd name="connsiteX3" fmla="*/ 1846694 w 2384564"/>
              <a:gd name="connsiteY3" fmla="*/ 818683 h 1557339"/>
              <a:gd name="connsiteX4" fmla="*/ 2144446 w 2384564"/>
              <a:gd name="connsiteY4" fmla="*/ 775628 h 1557339"/>
              <a:gd name="connsiteX5" fmla="*/ 2047875 w 2384564"/>
              <a:gd name="connsiteY5" fmla="*/ 395289 h 1557339"/>
              <a:gd name="connsiteX6" fmla="*/ 1597007 w 2384564"/>
              <a:gd name="connsiteY6" fmla="*/ 370953 h 1557339"/>
              <a:gd name="connsiteX7" fmla="*/ 1537710 w 2384564"/>
              <a:gd name="connsiteY7" fmla="*/ 878035 h 1557339"/>
              <a:gd name="connsiteX8" fmla="*/ 1195910 w 2384564"/>
              <a:gd name="connsiteY8" fmla="*/ 17428 h 1557339"/>
              <a:gd name="connsiteX9" fmla="*/ 521783 w 2384564"/>
              <a:gd name="connsiteY9" fmla="*/ 364567 h 1557339"/>
              <a:gd name="connsiteX10" fmla="*/ 1028700 w 2384564"/>
              <a:gd name="connsiteY10" fmla="*/ 909639 h 1557339"/>
              <a:gd name="connsiteX11" fmla="*/ 0 w 2384564"/>
              <a:gd name="connsiteY11" fmla="*/ 681039 h 1557339"/>
              <a:gd name="connsiteX12" fmla="*/ 590550 w 2384564"/>
              <a:gd name="connsiteY12" fmla="*/ 1557339 h 1557339"/>
              <a:gd name="connsiteX0" fmla="*/ 590550 w 2384564"/>
              <a:gd name="connsiteY0" fmla="*/ 1557339 h 1557339"/>
              <a:gd name="connsiteX1" fmla="*/ 1952625 w 2384564"/>
              <a:gd name="connsiteY1" fmla="*/ 1490664 h 1557339"/>
              <a:gd name="connsiteX2" fmla="*/ 2384564 w 2384564"/>
              <a:gd name="connsiteY2" fmla="*/ 1040919 h 1557339"/>
              <a:gd name="connsiteX3" fmla="*/ 1846694 w 2384564"/>
              <a:gd name="connsiteY3" fmla="*/ 818683 h 1557339"/>
              <a:gd name="connsiteX4" fmla="*/ 2144446 w 2384564"/>
              <a:gd name="connsiteY4" fmla="*/ 775628 h 1557339"/>
              <a:gd name="connsiteX5" fmla="*/ 2047875 w 2384564"/>
              <a:gd name="connsiteY5" fmla="*/ 395289 h 1557339"/>
              <a:gd name="connsiteX6" fmla="*/ 1597007 w 2384564"/>
              <a:gd name="connsiteY6" fmla="*/ 370953 h 1557339"/>
              <a:gd name="connsiteX7" fmla="*/ 1537710 w 2384564"/>
              <a:gd name="connsiteY7" fmla="*/ 878035 h 1557339"/>
              <a:gd name="connsiteX8" fmla="*/ 1195910 w 2384564"/>
              <a:gd name="connsiteY8" fmla="*/ 17428 h 1557339"/>
              <a:gd name="connsiteX9" fmla="*/ 521783 w 2384564"/>
              <a:gd name="connsiteY9" fmla="*/ 364567 h 1557339"/>
              <a:gd name="connsiteX10" fmla="*/ 1028700 w 2384564"/>
              <a:gd name="connsiteY10" fmla="*/ 909639 h 1557339"/>
              <a:gd name="connsiteX11" fmla="*/ 0 w 2384564"/>
              <a:gd name="connsiteY11" fmla="*/ 681039 h 1557339"/>
              <a:gd name="connsiteX12" fmla="*/ 590550 w 2384564"/>
              <a:gd name="connsiteY12" fmla="*/ 1557339 h 1557339"/>
              <a:gd name="connsiteX0" fmla="*/ 590550 w 2389712"/>
              <a:gd name="connsiteY0" fmla="*/ 1557339 h 1557339"/>
              <a:gd name="connsiteX1" fmla="*/ 1952625 w 2389712"/>
              <a:gd name="connsiteY1" fmla="*/ 1490664 h 1557339"/>
              <a:gd name="connsiteX2" fmla="*/ 2384564 w 2389712"/>
              <a:gd name="connsiteY2" fmla="*/ 1040919 h 1557339"/>
              <a:gd name="connsiteX3" fmla="*/ 1846694 w 2389712"/>
              <a:gd name="connsiteY3" fmla="*/ 818683 h 1557339"/>
              <a:gd name="connsiteX4" fmla="*/ 2144446 w 2389712"/>
              <a:gd name="connsiteY4" fmla="*/ 775628 h 1557339"/>
              <a:gd name="connsiteX5" fmla="*/ 2047875 w 2389712"/>
              <a:gd name="connsiteY5" fmla="*/ 395289 h 1557339"/>
              <a:gd name="connsiteX6" fmla="*/ 1597007 w 2389712"/>
              <a:gd name="connsiteY6" fmla="*/ 370953 h 1557339"/>
              <a:gd name="connsiteX7" fmla="*/ 1537710 w 2389712"/>
              <a:gd name="connsiteY7" fmla="*/ 878035 h 1557339"/>
              <a:gd name="connsiteX8" fmla="*/ 1195910 w 2389712"/>
              <a:gd name="connsiteY8" fmla="*/ 17428 h 1557339"/>
              <a:gd name="connsiteX9" fmla="*/ 521783 w 2389712"/>
              <a:gd name="connsiteY9" fmla="*/ 364567 h 1557339"/>
              <a:gd name="connsiteX10" fmla="*/ 1028700 w 2389712"/>
              <a:gd name="connsiteY10" fmla="*/ 909639 h 1557339"/>
              <a:gd name="connsiteX11" fmla="*/ 0 w 2389712"/>
              <a:gd name="connsiteY11" fmla="*/ 681039 h 1557339"/>
              <a:gd name="connsiteX12" fmla="*/ 590550 w 2389712"/>
              <a:gd name="connsiteY12" fmla="*/ 1557339 h 1557339"/>
              <a:gd name="connsiteX0" fmla="*/ 590550 w 2389712"/>
              <a:gd name="connsiteY0" fmla="*/ 1557339 h 1557339"/>
              <a:gd name="connsiteX1" fmla="*/ 1952625 w 2389712"/>
              <a:gd name="connsiteY1" fmla="*/ 1490664 h 1557339"/>
              <a:gd name="connsiteX2" fmla="*/ 2384564 w 2389712"/>
              <a:gd name="connsiteY2" fmla="*/ 1040919 h 1557339"/>
              <a:gd name="connsiteX3" fmla="*/ 1846694 w 2389712"/>
              <a:gd name="connsiteY3" fmla="*/ 818683 h 1557339"/>
              <a:gd name="connsiteX4" fmla="*/ 2144446 w 2389712"/>
              <a:gd name="connsiteY4" fmla="*/ 775628 h 1557339"/>
              <a:gd name="connsiteX5" fmla="*/ 2047875 w 2389712"/>
              <a:gd name="connsiteY5" fmla="*/ 395289 h 1557339"/>
              <a:gd name="connsiteX6" fmla="*/ 1597007 w 2389712"/>
              <a:gd name="connsiteY6" fmla="*/ 370953 h 1557339"/>
              <a:gd name="connsiteX7" fmla="*/ 1537710 w 2389712"/>
              <a:gd name="connsiteY7" fmla="*/ 878035 h 1557339"/>
              <a:gd name="connsiteX8" fmla="*/ 1195910 w 2389712"/>
              <a:gd name="connsiteY8" fmla="*/ 17428 h 1557339"/>
              <a:gd name="connsiteX9" fmla="*/ 521783 w 2389712"/>
              <a:gd name="connsiteY9" fmla="*/ 364567 h 1557339"/>
              <a:gd name="connsiteX10" fmla="*/ 1028700 w 2389712"/>
              <a:gd name="connsiteY10" fmla="*/ 909639 h 1557339"/>
              <a:gd name="connsiteX11" fmla="*/ 0 w 2389712"/>
              <a:gd name="connsiteY11" fmla="*/ 681039 h 1557339"/>
              <a:gd name="connsiteX12" fmla="*/ 590550 w 2389712"/>
              <a:gd name="connsiteY12" fmla="*/ 1557339 h 1557339"/>
              <a:gd name="connsiteX0" fmla="*/ 590550 w 2389712"/>
              <a:gd name="connsiteY0" fmla="*/ 1557339 h 1557339"/>
              <a:gd name="connsiteX1" fmla="*/ 1952625 w 2389712"/>
              <a:gd name="connsiteY1" fmla="*/ 1490664 h 1557339"/>
              <a:gd name="connsiteX2" fmla="*/ 2384564 w 2389712"/>
              <a:gd name="connsiteY2" fmla="*/ 1040919 h 1557339"/>
              <a:gd name="connsiteX3" fmla="*/ 1846694 w 2389712"/>
              <a:gd name="connsiteY3" fmla="*/ 818683 h 1557339"/>
              <a:gd name="connsiteX4" fmla="*/ 2144446 w 2389712"/>
              <a:gd name="connsiteY4" fmla="*/ 775628 h 1557339"/>
              <a:gd name="connsiteX5" fmla="*/ 2047875 w 2389712"/>
              <a:gd name="connsiteY5" fmla="*/ 395289 h 1557339"/>
              <a:gd name="connsiteX6" fmla="*/ 1597007 w 2389712"/>
              <a:gd name="connsiteY6" fmla="*/ 370953 h 1557339"/>
              <a:gd name="connsiteX7" fmla="*/ 1537710 w 2389712"/>
              <a:gd name="connsiteY7" fmla="*/ 878035 h 1557339"/>
              <a:gd name="connsiteX8" fmla="*/ 1195910 w 2389712"/>
              <a:gd name="connsiteY8" fmla="*/ 17428 h 1557339"/>
              <a:gd name="connsiteX9" fmla="*/ 521783 w 2389712"/>
              <a:gd name="connsiteY9" fmla="*/ 364567 h 1557339"/>
              <a:gd name="connsiteX10" fmla="*/ 1028700 w 2389712"/>
              <a:gd name="connsiteY10" fmla="*/ 909639 h 1557339"/>
              <a:gd name="connsiteX11" fmla="*/ 0 w 2389712"/>
              <a:gd name="connsiteY11" fmla="*/ 681039 h 1557339"/>
              <a:gd name="connsiteX12" fmla="*/ 590550 w 2389712"/>
              <a:gd name="connsiteY12" fmla="*/ 1557339 h 1557339"/>
              <a:gd name="connsiteX0" fmla="*/ 590550 w 2389712"/>
              <a:gd name="connsiteY0" fmla="*/ 1557339 h 1557339"/>
              <a:gd name="connsiteX1" fmla="*/ 1952625 w 2389712"/>
              <a:gd name="connsiteY1" fmla="*/ 1490664 h 1557339"/>
              <a:gd name="connsiteX2" fmla="*/ 2384564 w 2389712"/>
              <a:gd name="connsiteY2" fmla="*/ 1040919 h 1557339"/>
              <a:gd name="connsiteX3" fmla="*/ 1846694 w 2389712"/>
              <a:gd name="connsiteY3" fmla="*/ 818683 h 1557339"/>
              <a:gd name="connsiteX4" fmla="*/ 2144446 w 2389712"/>
              <a:gd name="connsiteY4" fmla="*/ 775628 h 1557339"/>
              <a:gd name="connsiteX5" fmla="*/ 2047875 w 2389712"/>
              <a:gd name="connsiteY5" fmla="*/ 395289 h 1557339"/>
              <a:gd name="connsiteX6" fmla="*/ 1597007 w 2389712"/>
              <a:gd name="connsiteY6" fmla="*/ 370953 h 1557339"/>
              <a:gd name="connsiteX7" fmla="*/ 1537710 w 2389712"/>
              <a:gd name="connsiteY7" fmla="*/ 878035 h 1557339"/>
              <a:gd name="connsiteX8" fmla="*/ 1195910 w 2389712"/>
              <a:gd name="connsiteY8" fmla="*/ 17428 h 1557339"/>
              <a:gd name="connsiteX9" fmla="*/ 521783 w 2389712"/>
              <a:gd name="connsiteY9" fmla="*/ 364567 h 1557339"/>
              <a:gd name="connsiteX10" fmla="*/ 1028700 w 2389712"/>
              <a:gd name="connsiteY10" fmla="*/ 909639 h 1557339"/>
              <a:gd name="connsiteX11" fmla="*/ 0 w 2389712"/>
              <a:gd name="connsiteY11" fmla="*/ 681039 h 1557339"/>
              <a:gd name="connsiteX12" fmla="*/ 590550 w 2389712"/>
              <a:gd name="connsiteY12" fmla="*/ 1557339 h 1557339"/>
              <a:gd name="connsiteX0" fmla="*/ 590550 w 2389822"/>
              <a:gd name="connsiteY0" fmla="*/ 1557339 h 1557339"/>
              <a:gd name="connsiteX1" fmla="*/ 1960576 w 2389822"/>
              <a:gd name="connsiteY1" fmla="*/ 1510542 h 1557339"/>
              <a:gd name="connsiteX2" fmla="*/ 2384564 w 2389822"/>
              <a:gd name="connsiteY2" fmla="*/ 1040919 h 1557339"/>
              <a:gd name="connsiteX3" fmla="*/ 1846694 w 2389822"/>
              <a:gd name="connsiteY3" fmla="*/ 818683 h 1557339"/>
              <a:gd name="connsiteX4" fmla="*/ 2144446 w 2389822"/>
              <a:gd name="connsiteY4" fmla="*/ 775628 h 1557339"/>
              <a:gd name="connsiteX5" fmla="*/ 2047875 w 2389822"/>
              <a:gd name="connsiteY5" fmla="*/ 395289 h 1557339"/>
              <a:gd name="connsiteX6" fmla="*/ 1597007 w 2389822"/>
              <a:gd name="connsiteY6" fmla="*/ 370953 h 1557339"/>
              <a:gd name="connsiteX7" fmla="*/ 1537710 w 2389822"/>
              <a:gd name="connsiteY7" fmla="*/ 878035 h 1557339"/>
              <a:gd name="connsiteX8" fmla="*/ 1195910 w 2389822"/>
              <a:gd name="connsiteY8" fmla="*/ 17428 h 1557339"/>
              <a:gd name="connsiteX9" fmla="*/ 521783 w 2389822"/>
              <a:gd name="connsiteY9" fmla="*/ 364567 h 1557339"/>
              <a:gd name="connsiteX10" fmla="*/ 1028700 w 2389822"/>
              <a:gd name="connsiteY10" fmla="*/ 909639 h 1557339"/>
              <a:gd name="connsiteX11" fmla="*/ 0 w 2389822"/>
              <a:gd name="connsiteY11" fmla="*/ 681039 h 1557339"/>
              <a:gd name="connsiteX12" fmla="*/ 590550 w 2389822"/>
              <a:gd name="connsiteY12" fmla="*/ 1557339 h 1557339"/>
              <a:gd name="connsiteX0" fmla="*/ 590550 w 2396855"/>
              <a:gd name="connsiteY0" fmla="*/ 1557339 h 1557339"/>
              <a:gd name="connsiteX1" fmla="*/ 1960576 w 2396855"/>
              <a:gd name="connsiteY1" fmla="*/ 1510542 h 1557339"/>
              <a:gd name="connsiteX2" fmla="*/ 2384564 w 2396855"/>
              <a:gd name="connsiteY2" fmla="*/ 1040919 h 1557339"/>
              <a:gd name="connsiteX3" fmla="*/ 1846694 w 2396855"/>
              <a:gd name="connsiteY3" fmla="*/ 818683 h 1557339"/>
              <a:gd name="connsiteX4" fmla="*/ 2144446 w 2396855"/>
              <a:gd name="connsiteY4" fmla="*/ 775628 h 1557339"/>
              <a:gd name="connsiteX5" fmla="*/ 2047875 w 2396855"/>
              <a:gd name="connsiteY5" fmla="*/ 395289 h 1557339"/>
              <a:gd name="connsiteX6" fmla="*/ 1597007 w 2396855"/>
              <a:gd name="connsiteY6" fmla="*/ 370953 h 1557339"/>
              <a:gd name="connsiteX7" fmla="*/ 1537710 w 2396855"/>
              <a:gd name="connsiteY7" fmla="*/ 878035 h 1557339"/>
              <a:gd name="connsiteX8" fmla="*/ 1195910 w 2396855"/>
              <a:gd name="connsiteY8" fmla="*/ 17428 h 1557339"/>
              <a:gd name="connsiteX9" fmla="*/ 521783 w 2396855"/>
              <a:gd name="connsiteY9" fmla="*/ 364567 h 1557339"/>
              <a:gd name="connsiteX10" fmla="*/ 1028700 w 2396855"/>
              <a:gd name="connsiteY10" fmla="*/ 909639 h 1557339"/>
              <a:gd name="connsiteX11" fmla="*/ 0 w 2396855"/>
              <a:gd name="connsiteY11" fmla="*/ 681039 h 1557339"/>
              <a:gd name="connsiteX12" fmla="*/ 590550 w 2396855"/>
              <a:gd name="connsiteY12" fmla="*/ 1557339 h 1557339"/>
              <a:gd name="connsiteX0" fmla="*/ 590550 w 2396855"/>
              <a:gd name="connsiteY0" fmla="*/ 1513607 h 1513607"/>
              <a:gd name="connsiteX1" fmla="*/ 1960576 w 2396855"/>
              <a:gd name="connsiteY1" fmla="*/ 1510542 h 1513607"/>
              <a:gd name="connsiteX2" fmla="*/ 2384564 w 2396855"/>
              <a:gd name="connsiteY2" fmla="*/ 1040919 h 1513607"/>
              <a:gd name="connsiteX3" fmla="*/ 1846694 w 2396855"/>
              <a:gd name="connsiteY3" fmla="*/ 818683 h 1513607"/>
              <a:gd name="connsiteX4" fmla="*/ 2144446 w 2396855"/>
              <a:gd name="connsiteY4" fmla="*/ 775628 h 1513607"/>
              <a:gd name="connsiteX5" fmla="*/ 2047875 w 2396855"/>
              <a:gd name="connsiteY5" fmla="*/ 395289 h 1513607"/>
              <a:gd name="connsiteX6" fmla="*/ 1597007 w 2396855"/>
              <a:gd name="connsiteY6" fmla="*/ 370953 h 1513607"/>
              <a:gd name="connsiteX7" fmla="*/ 1537710 w 2396855"/>
              <a:gd name="connsiteY7" fmla="*/ 878035 h 1513607"/>
              <a:gd name="connsiteX8" fmla="*/ 1195910 w 2396855"/>
              <a:gd name="connsiteY8" fmla="*/ 17428 h 1513607"/>
              <a:gd name="connsiteX9" fmla="*/ 521783 w 2396855"/>
              <a:gd name="connsiteY9" fmla="*/ 364567 h 1513607"/>
              <a:gd name="connsiteX10" fmla="*/ 1028700 w 2396855"/>
              <a:gd name="connsiteY10" fmla="*/ 909639 h 1513607"/>
              <a:gd name="connsiteX11" fmla="*/ 0 w 2396855"/>
              <a:gd name="connsiteY11" fmla="*/ 681039 h 1513607"/>
              <a:gd name="connsiteX12" fmla="*/ 590550 w 2396855"/>
              <a:gd name="connsiteY12" fmla="*/ 1513607 h 1513607"/>
              <a:gd name="connsiteX0" fmla="*/ 602477 w 2396855"/>
              <a:gd name="connsiteY0" fmla="*/ 1517583 h 1517583"/>
              <a:gd name="connsiteX1" fmla="*/ 1960576 w 2396855"/>
              <a:gd name="connsiteY1" fmla="*/ 1510542 h 1517583"/>
              <a:gd name="connsiteX2" fmla="*/ 2384564 w 2396855"/>
              <a:gd name="connsiteY2" fmla="*/ 1040919 h 1517583"/>
              <a:gd name="connsiteX3" fmla="*/ 1846694 w 2396855"/>
              <a:gd name="connsiteY3" fmla="*/ 818683 h 1517583"/>
              <a:gd name="connsiteX4" fmla="*/ 2144446 w 2396855"/>
              <a:gd name="connsiteY4" fmla="*/ 775628 h 1517583"/>
              <a:gd name="connsiteX5" fmla="*/ 2047875 w 2396855"/>
              <a:gd name="connsiteY5" fmla="*/ 395289 h 1517583"/>
              <a:gd name="connsiteX6" fmla="*/ 1597007 w 2396855"/>
              <a:gd name="connsiteY6" fmla="*/ 370953 h 1517583"/>
              <a:gd name="connsiteX7" fmla="*/ 1537710 w 2396855"/>
              <a:gd name="connsiteY7" fmla="*/ 878035 h 1517583"/>
              <a:gd name="connsiteX8" fmla="*/ 1195910 w 2396855"/>
              <a:gd name="connsiteY8" fmla="*/ 17428 h 1517583"/>
              <a:gd name="connsiteX9" fmla="*/ 521783 w 2396855"/>
              <a:gd name="connsiteY9" fmla="*/ 364567 h 1517583"/>
              <a:gd name="connsiteX10" fmla="*/ 1028700 w 2396855"/>
              <a:gd name="connsiteY10" fmla="*/ 909639 h 1517583"/>
              <a:gd name="connsiteX11" fmla="*/ 0 w 2396855"/>
              <a:gd name="connsiteY11" fmla="*/ 681039 h 1517583"/>
              <a:gd name="connsiteX12" fmla="*/ 602477 w 2396855"/>
              <a:gd name="connsiteY12" fmla="*/ 1517583 h 1517583"/>
              <a:gd name="connsiteX0" fmla="*/ 602477 w 2396855"/>
              <a:gd name="connsiteY0" fmla="*/ 1517583 h 1517583"/>
              <a:gd name="connsiteX1" fmla="*/ 1960576 w 2396855"/>
              <a:gd name="connsiteY1" fmla="*/ 1510542 h 1517583"/>
              <a:gd name="connsiteX2" fmla="*/ 2384564 w 2396855"/>
              <a:gd name="connsiteY2" fmla="*/ 1040919 h 1517583"/>
              <a:gd name="connsiteX3" fmla="*/ 1846694 w 2396855"/>
              <a:gd name="connsiteY3" fmla="*/ 818683 h 1517583"/>
              <a:gd name="connsiteX4" fmla="*/ 2144446 w 2396855"/>
              <a:gd name="connsiteY4" fmla="*/ 775628 h 1517583"/>
              <a:gd name="connsiteX5" fmla="*/ 2047875 w 2396855"/>
              <a:gd name="connsiteY5" fmla="*/ 395289 h 1517583"/>
              <a:gd name="connsiteX6" fmla="*/ 1597007 w 2396855"/>
              <a:gd name="connsiteY6" fmla="*/ 370953 h 1517583"/>
              <a:gd name="connsiteX7" fmla="*/ 1537710 w 2396855"/>
              <a:gd name="connsiteY7" fmla="*/ 878035 h 1517583"/>
              <a:gd name="connsiteX8" fmla="*/ 1195910 w 2396855"/>
              <a:gd name="connsiteY8" fmla="*/ 17428 h 1517583"/>
              <a:gd name="connsiteX9" fmla="*/ 521783 w 2396855"/>
              <a:gd name="connsiteY9" fmla="*/ 364567 h 1517583"/>
              <a:gd name="connsiteX10" fmla="*/ 1028700 w 2396855"/>
              <a:gd name="connsiteY10" fmla="*/ 909639 h 1517583"/>
              <a:gd name="connsiteX11" fmla="*/ 0 w 2396855"/>
              <a:gd name="connsiteY11" fmla="*/ 681039 h 1517583"/>
              <a:gd name="connsiteX12" fmla="*/ 602477 w 2396855"/>
              <a:gd name="connsiteY12" fmla="*/ 1517583 h 1517583"/>
              <a:gd name="connsiteX0" fmla="*/ 622355 w 2416733"/>
              <a:gd name="connsiteY0" fmla="*/ 1517583 h 1517583"/>
              <a:gd name="connsiteX1" fmla="*/ 1980454 w 2416733"/>
              <a:gd name="connsiteY1" fmla="*/ 1510542 h 1517583"/>
              <a:gd name="connsiteX2" fmla="*/ 2404442 w 2416733"/>
              <a:gd name="connsiteY2" fmla="*/ 1040919 h 1517583"/>
              <a:gd name="connsiteX3" fmla="*/ 1866572 w 2416733"/>
              <a:gd name="connsiteY3" fmla="*/ 818683 h 1517583"/>
              <a:gd name="connsiteX4" fmla="*/ 2164324 w 2416733"/>
              <a:gd name="connsiteY4" fmla="*/ 775628 h 1517583"/>
              <a:gd name="connsiteX5" fmla="*/ 2067753 w 2416733"/>
              <a:gd name="connsiteY5" fmla="*/ 395289 h 1517583"/>
              <a:gd name="connsiteX6" fmla="*/ 1616885 w 2416733"/>
              <a:gd name="connsiteY6" fmla="*/ 370953 h 1517583"/>
              <a:gd name="connsiteX7" fmla="*/ 1557588 w 2416733"/>
              <a:gd name="connsiteY7" fmla="*/ 878035 h 1517583"/>
              <a:gd name="connsiteX8" fmla="*/ 1215788 w 2416733"/>
              <a:gd name="connsiteY8" fmla="*/ 17428 h 1517583"/>
              <a:gd name="connsiteX9" fmla="*/ 541661 w 2416733"/>
              <a:gd name="connsiteY9" fmla="*/ 364567 h 1517583"/>
              <a:gd name="connsiteX10" fmla="*/ 1048578 w 2416733"/>
              <a:gd name="connsiteY10" fmla="*/ 909639 h 1517583"/>
              <a:gd name="connsiteX11" fmla="*/ 0 w 2416733"/>
              <a:gd name="connsiteY11" fmla="*/ 681039 h 1517583"/>
              <a:gd name="connsiteX12" fmla="*/ 622355 w 2416733"/>
              <a:gd name="connsiteY12" fmla="*/ 1517583 h 1517583"/>
              <a:gd name="connsiteX0" fmla="*/ 695331 w 2489709"/>
              <a:gd name="connsiteY0" fmla="*/ 1517583 h 1517583"/>
              <a:gd name="connsiteX1" fmla="*/ 2053430 w 2489709"/>
              <a:gd name="connsiteY1" fmla="*/ 1510542 h 1517583"/>
              <a:gd name="connsiteX2" fmla="*/ 2477418 w 2489709"/>
              <a:gd name="connsiteY2" fmla="*/ 1040919 h 1517583"/>
              <a:gd name="connsiteX3" fmla="*/ 1939548 w 2489709"/>
              <a:gd name="connsiteY3" fmla="*/ 818683 h 1517583"/>
              <a:gd name="connsiteX4" fmla="*/ 2237300 w 2489709"/>
              <a:gd name="connsiteY4" fmla="*/ 775628 h 1517583"/>
              <a:gd name="connsiteX5" fmla="*/ 2140729 w 2489709"/>
              <a:gd name="connsiteY5" fmla="*/ 395289 h 1517583"/>
              <a:gd name="connsiteX6" fmla="*/ 1689861 w 2489709"/>
              <a:gd name="connsiteY6" fmla="*/ 370953 h 1517583"/>
              <a:gd name="connsiteX7" fmla="*/ 1630564 w 2489709"/>
              <a:gd name="connsiteY7" fmla="*/ 878035 h 1517583"/>
              <a:gd name="connsiteX8" fmla="*/ 1288764 w 2489709"/>
              <a:gd name="connsiteY8" fmla="*/ 17428 h 1517583"/>
              <a:gd name="connsiteX9" fmla="*/ 614637 w 2489709"/>
              <a:gd name="connsiteY9" fmla="*/ 364567 h 1517583"/>
              <a:gd name="connsiteX10" fmla="*/ 1121554 w 2489709"/>
              <a:gd name="connsiteY10" fmla="*/ 909639 h 1517583"/>
              <a:gd name="connsiteX11" fmla="*/ 72976 w 2489709"/>
              <a:gd name="connsiteY11" fmla="*/ 681039 h 1517583"/>
              <a:gd name="connsiteX12" fmla="*/ 695331 w 2489709"/>
              <a:gd name="connsiteY12" fmla="*/ 1517583 h 1517583"/>
              <a:gd name="connsiteX0" fmla="*/ 690276 w 2484654"/>
              <a:gd name="connsiteY0" fmla="*/ 1517583 h 1517676"/>
              <a:gd name="connsiteX1" fmla="*/ 2048375 w 2484654"/>
              <a:gd name="connsiteY1" fmla="*/ 1510542 h 1517676"/>
              <a:gd name="connsiteX2" fmla="*/ 2472363 w 2484654"/>
              <a:gd name="connsiteY2" fmla="*/ 1040919 h 1517676"/>
              <a:gd name="connsiteX3" fmla="*/ 1934493 w 2484654"/>
              <a:gd name="connsiteY3" fmla="*/ 818683 h 1517676"/>
              <a:gd name="connsiteX4" fmla="*/ 2232245 w 2484654"/>
              <a:gd name="connsiteY4" fmla="*/ 775628 h 1517676"/>
              <a:gd name="connsiteX5" fmla="*/ 2135674 w 2484654"/>
              <a:gd name="connsiteY5" fmla="*/ 395289 h 1517676"/>
              <a:gd name="connsiteX6" fmla="*/ 1684806 w 2484654"/>
              <a:gd name="connsiteY6" fmla="*/ 370953 h 1517676"/>
              <a:gd name="connsiteX7" fmla="*/ 1625509 w 2484654"/>
              <a:gd name="connsiteY7" fmla="*/ 878035 h 1517676"/>
              <a:gd name="connsiteX8" fmla="*/ 1283709 w 2484654"/>
              <a:gd name="connsiteY8" fmla="*/ 17428 h 1517676"/>
              <a:gd name="connsiteX9" fmla="*/ 609582 w 2484654"/>
              <a:gd name="connsiteY9" fmla="*/ 364567 h 1517676"/>
              <a:gd name="connsiteX10" fmla="*/ 1116499 w 2484654"/>
              <a:gd name="connsiteY10" fmla="*/ 909639 h 1517676"/>
              <a:gd name="connsiteX11" fmla="*/ 67921 w 2484654"/>
              <a:gd name="connsiteY11" fmla="*/ 681039 h 1517676"/>
              <a:gd name="connsiteX12" fmla="*/ 690276 w 2484654"/>
              <a:gd name="connsiteY12" fmla="*/ 1517583 h 1517676"/>
              <a:gd name="connsiteX0" fmla="*/ 711626 w 2506004"/>
              <a:gd name="connsiteY0" fmla="*/ 1517583 h 1517690"/>
              <a:gd name="connsiteX1" fmla="*/ 2069725 w 2506004"/>
              <a:gd name="connsiteY1" fmla="*/ 1510542 h 1517690"/>
              <a:gd name="connsiteX2" fmla="*/ 2493713 w 2506004"/>
              <a:gd name="connsiteY2" fmla="*/ 1040919 h 1517690"/>
              <a:gd name="connsiteX3" fmla="*/ 1955843 w 2506004"/>
              <a:gd name="connsiteY3" fmla="*/ 818683 h 1517690"/>
              <a:gd name="connsiteX4" fmla="*/ 2253595 w 2506004"/>
              <a:gd name="connsiteY4" fmla="*/ 775628 h 1517690"/>
              <a:gd name="connsiteX5" fmla="*/ 2157024 w 2506004"/>
              <a:gd name="connsiteY5" fmla="*/ 395289 h 1517690"/>
              <a:gd name="connsiteX6" fmla="*/ 1706156 w 2506004"/>
              <a:gd name="connsiteY6" fmla="*/ 370953 h 1517690"/>
              <a:gd name="connsiteX7" fmla="*/ 1646859 w 2506004"/>
              <a:gd name="connsiteY7" fmla="*/ 878035 h 1517690"/>
              <a:gd name="connsiteX8" fmla="*/ 1305059 w 2506004"/>
              <a:gd name="connsiteY8" fmla="*/ 17428 h 1517690"/>
              <a:gd name="connsiteX9" fmla="*/ 630932 w 2506004"/>
              <a:gd name="connsiteY9" fmla="*/ 364567 h 1517690"/>
              <a:gd name="connsiteX10" fmla="*/ 1137849 w 2506004"/>
              <a:gd name="connsiteY10" fmla="*/ 909639 h 1517690"/>
              <a:gd name="connsiteX11" fmla="*/ 65417 w 2506004"/>
              <a:gd name="connsiteY11" fmla="*/ 740674 h 1517690"/>
              <a:gd name="connsiteX12" fmla="*/ 711626 w 2506004"/>
              <a:gd name="connsiteY12" fmla="*/ 1517583 h 1517690"/>
              <a:gd name="connsiteX0" fmla="*/ 677110 w 2471488"/>
              <a:gd name="connsiteY0" fmla="*/ 1517583 h 1517661"/>
              <a:gd name="connsiteX1" fmla="*/ 2035209 w 2471488"/>
              <a:gd name="connsiteY1" fmla="*/ 1510542 h 1517661"/>
              <a:gd name="connsiteX2" fmla="*/ 2459197 w 2471488"/>
              <a:gd name="connsiteY2" fmla="*/ 1040919 h 1517661"/>
              <a:gd name="connsiteX3" fmla="*/ 1921327 w 2471488"/>
              <a:gd name="connsiteY3" fmla="*/ 818683 h 1517661"/>
              <a:gd name="connsiteX4" fmla="*/ 2219079 w 2471488"/>
              <a:gd name="connsiteY4" fmla="*/ 775628 h 1517661"/>
              <a:gd name="connsiteX5" fmla="*/ 2122508 w 2471488"/>
              <a:gd name="connsiteY5" fmla="*/ 395289 h 1517661"/>
              <a:gd name="connsiteX6" fmla="*/ 1671640 w 2471488"/>
              <a:gd name="connsiteY6" fmla="*/ 370953 h 1517661"/>
              <a:gd name="connsiteX7" fmla="*/ 1612343 w 2471488"/>
              <a:gd name="connsiteY7" fmla="*/ 878035 h 1517661"/>
              <a:gd name="connsiteX8" fmla="*/ 1270543 w 2471488"/>
              <a:gd name="connsiteY8" fmla="*/ 17428 h 1517661"/>
              <a:gd name="connsiteX9" fmla="*/ 596416 w 2471488"/>
              <a:gd name="connsiteY9" fmla="*/ 364567 h 1517661"/>
              <a:gd name="connsiteX10" fmla="*/ 1103333 w 2471488"/>
              <a:gd name="connsiteY10" fmla="*/ 909639 h 1517661"/>
              <a:gd name="connsiteX11" fmla="*/ 30901 w 2471488"/>
              <a:gd name="connsiteY11" fmla="*/ 740674 h 1517661"/>
              <a:gd name="connsiteX12" fmla="*/ 677110 w 2471488"/>
              <a:gd name="connsiteY12" fmla="*/ 1517583 h 1517661"/>
              <a:gd name="connsiteX0" fmla="*/ 693833 w 2488211"/>
              <a:gd name="connsiteY0" fmla="*/ 1517583 h 1517698"/>
              <a:gd name="connsiteX1" fmla="*/ 2051932 w 2488211"/>
              <a:gd name="connsiteY1" fmla="*/ 1510542 h 1517698"/>
              <a:gd name="connsiteX2" fmla="*/ 2475920 w 2488211"/>
              <a:gd name="connsiteY2" fmla="*/ 1040919 h 1517698"/>
              <a:gd name="connsiteX3" fmla="*/ 1938050 w 2488211"/>
              <a:gd name="connsiteY3" fmla="*/ 818683 h 1517698"/>
              <a:gd name="connsiteX4" fmla="*/ 2235802 w 2488211"/>
              <a:gd name="connsiteY4" fmla="*/ 775628 h 1517698"/>
              <a:gd name="connsiteX5" fmla="*/ 2139231 w 2488211"/>
              <a:gd name="connsiteY5" fmla="*/ 395289 h 1517698"/>
              <a:gd name="connsiteX6" fmla="*/ 1688363 w 2488211"/>
              <a:gd name="connsiteY6" fmla="*/ 370953 h 1517698"/>
              <a:gd name="connsiteX7" fmla="*/ 1629066 w 2488211"/>
              <a:gd name="connsiteY7" fmla="*/ 878035 h 1517698"/>
              <a:gd name="connsiteX8" fmla="*/ 1287266 w 2488211"/>
              <a:gd name="connsiteY8" fmla="*/ 17428 h 1517698"/>
              <a:gd name="connsiteX9" fmla="*/ 613139 w 2488211"/>
              <a:gd name="connsiteY9" fmla="*/ 364567 h 1517698"/>
              <a:gd name="connsiteX10" fmla="*/ 1120056 w 2488211"/>
              <a:gd name="connsiteY10" fmla="*/ 909639 h 1517698"/>
              <a:gd name="connsiteX11" fmla="*/ 47624 w 2488211"/>
              <a:gd name="connsiteY11" fmla="*/ 740674 h 1517698"/>
              <a:gd name="connsiteX12" fmla="*/ 693833 w 2488211"/>
              <a:gd name="connsiteY12" fmla="*/ 1517583 h 1517698"/>
              <a:gd name="connsiteX0" fmla="*/ 715719 w 2510097"/>
              <a:gd name="connsiteY0" fmla="*/ 1517583 h 1517698"/>
              <a:gd name="connsiteX1" fmla="*/ 2073818 w 2510097"/>
              <a:gd name="connsiteY1" fmla="*/ 1510542 h 1517698"/>
              <a:gd name="connsiteX2" fmla="*/ 2497806 w 2510097"/>
              <a:gd name="connsiteY2" fmla="*/ 1040919 h 1517698"/>
              <a:gd name="connsiteX3" fmla="*/ 1959936 w 2510097"/>
              <a:gd name="connsiteY3" fmla="*/ 818683 h 1517698"/>
              <a:gd name="connsiteX4" fmla="*/ 2257688 w 2510097"/>
              <a:gd name="connsiteY4" fmla="*/ 775628 h 1517698"/>
              <a:gd name="connsiteX5" fmla="*/ 2161117 w 2510097"/>
              <a:gd name="connsiteY5" fmla="*/ 395289 h 1517698"/>
              <a:gd name="connsiteX6" fmla="*/ 1710249 w 2510097"/>
              <a:gd name="connsiteY6" fmla="*/ 370953 h 1517698"/>
              <a:gd name="connsiteX7" fmla="*/ 1650952 w 2510097"/>
              <a:gd name="connsiteY7" fmla="*/ 878035 h 1517698"/>
              <a:gd name="connsiteX8" fmla="*/ 1309152 w 2510097"/>
              <a:gd name="connsiteY8" fmla="*/ 17428 h 1517698"/>
              <a:gd name="connsiteX9" fmla="*/ 635025 w 2510097"/>
              <a:gd name="connsiteY9" fmla="*/ 364567 h 1517698"/>
              <a:gd name="connsiteX10" fmla="*/ 1141942 w 2510097"/>
              <a:gd name="connsiteY10" fmla="*/ 909639 h 1517698"/>
              <a:gd name="connsiteX11" fmla="*/ 45656 w 2510097"/>
              <a:gd name="connsiteY11" fmla="*/ 740674 h 1517698"/>
              <a:gd name="connsiteX12" fmla="*/ 715719 w 2510097"/>
              <a:gd name="connsiteY12" fmla="*/ 1517583 h 1517698"/>
              <a:gd name="connsiteX0" fmla="*/ 693150 w 2487528"/>
              <a:gd name="connsiteY0" fmla="*/ 1517583 h 1517683"/>
              <a:gd name="connsiteX1" fmla="*/ 2051249 w 2487528"/>
              <a:gd name="connsiteY1" fmla="*/ 1510542 h 1517683"/>
              <a:gd name="connsiteX2" fmla="*/ 2475237 w 2487528"/>
              <a:gd name="connsiteY2" fmla="*/ 1040919 h 1517683"/>
              <a:gd name="connsiteX3" fmla="*/ 1937367 w 2487528"/>
              <a:gd name="connsiteY3" fmla="*/ 818683 h 1517683"/>
              <a:gd name="connsiteX4" fmla="*/ 2235119 w 2487528"/>
              <a:gd name="connsiteY4" fmla="*/ 775628 h 1517683"/>
              <a:gd name="connsiteX5" fmla="*/ 2138548 w 2487528"/>
              <a:gd name="connsiteY5" fmla="*/ 395289 h 1517683"/>
              <a:gd name="connsiteX6" fmla="*/ 1687680 w 2487528"/>
              <a:gd name="connsiteY6" fmla="*/ 370953 h 1517683"/>
              <a:gd name="connsiteX7" fmla="*/ 1628383 w 2487528"/>
              <a:gd name="connsiteY7" fmla="*/ 878035 h 1517683"/>
              <a:gd name="connsiteX8" fmla="*/ 1286583 w 2487528"/>
              <a:gd name="connsiteY8" fmla="*/ 17428 h 1517683"/>
              <a:gd name="connsiteX9" fmla="*/ 612456 w 2487528"/>
              <a:gd name="connsiteY9" fmla="*/ 364567 h 1517683"/>
              <a:gd name="connsiteX10" fmla="*/ 1119373 w 2487528"/>
              <a:gd name="connsiteY10" fmla="*/ 909639 h 1517683"/>
              <a:gd name="connsiteX11" fmla="*/ 23087 w 2487528"/>
              <a:gd name="connsiteY11" fmla="*/ 740674 h 1517683"/>
              <a:gd name="connsiteX12" fmla="*/ 693150 w 2487528"/>
              <a:gd name="connsiteY12"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3171 w 2491326"/>
              <a:gd name="connsiteY10" fmla="*/ 909639 h 1517683"/>
              <a:gd name="connsiteX11" fmla="*/ 26885 w 2491326"/>
              <a:gd name="connsiteY11" fmla="*/ 740674 h 1517683"/>
              <a:gd name="connsiteX12" fmla="*/ 696948 w 2491326"/>
              <a:gd name="connsiteY12"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3171 w 2491326"/>
              <a:gd name="connsiteY10" fmla="*/ 909639 h 1517683"/>
              <a:gd name="connsiteX11" fmla="*/ 26885 w 2491326"/>
              <a:gd name="connsiteY11" fmla="*/ 740674 h 1517683"/>
              <a:gd name="connsiteX12" fmla="*/ 696948 w 2491326"/>
              <a:gd name="connsiteY12"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3171 w 2491326"/>
              <a:gd name="connsiteY10" fmla="*/ 909639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3171 w 2491326"/>
              <a:gd name="connsiteY10" fmla="*/ 909639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3171 w 2491326"/>
              <a:gd name="connsiteY10" fmla="*/ 909639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3171 w 2491326"/>
              <a:gd name="connsiteY10" fmla="*/ 909639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3171 w 2491326"/>
              <a:gd name="connsiteY10" fmla="*/ 909639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3171 w 2491326"/>
              <a:gd name="connsiteY10" fmla="*/ 909639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07268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07268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07268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07268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07268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07268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 name="connsiteX0" fmla="*/ 696948 w 2491326"/>
              <a:gd name="connsiteY0" fmla="*/ 1517583 h 1517683"/>
              <a:gd name="connsiteX1" fmla="*/ 2055047 w 2491326"/>
              <a:gd name="connsiteY1" fmla="*/ 1510542 h 1517683"/>
              <a:gd name="connsiteX2" fmla="*/ 2479035 w 2491326"/>
              <a:gd name="connsiteY2" fmla="*/ 1040919 h 1517683"/>
              <a:gd name="connsiteX3" fmla="*/ 1941165 w 2491326"/>
              <a:gd name="connsiteY3" fmla="*/ 818683 h 1517683"/>
              <a:gd name="connsiteX4" fmla="*/ 2238917 w 2491326"/>
              <a:gd name="connsiteY4" fmla="*/ 775628 h 1517683"/>
              <a:gd name="connsiteX5" fmla="*/ 2142346 w 2491326"/>
              <a:gd name="connsiteY5" fmla="*/ 395289 h 1517683"/>
              <a:gd name="connsiteX6" fmla="*/ 1691478 w 2491326"/>
              <a:gd name="connsiteY6" fmla="*/ 370953 h 1517683"/>
              <a:gd name="connsiteX7" fmla="*/ 1632181 w 2491326"/>
              <a:gd name="connsiteY7" fmla="*/ 878035 h 1517683"/>
              <a:gd name="connsiteX8" fmla="*/ 1290381 w 2491326"/>
              <a:gd name="connsiteY8" fmla="*/ 17428 h 1517683"/>
              <a:gd name="connsiteX9" fmla="*/ 616254 w 2491326"/>
              <a:gd name="connsiteY9" fmla="*/ 364567 h 1517683"/>
              <a:gd name="connsiteX10" fmla="*/ 1127147 w 2491326"/>
              <a:gd name="connsiteY10" fmla="*/ 794345 h 1517683"/>
              <a:gd name="connsiteX11" fmla="*/ 609565 w 2491326"/>
              <a:gd name="connsiteY11" fmla="*/ 367791 h 1517683"/>
              <a:gd name="connsiteX12" fmla="*/ 26885 w 2491326"/>
              <a:gd name="connsiteY12" fmla="*/ 740674 h 1517683"/>
              <a:gd name="connsiteX13" fmla="*/ 696948 w 2491326"/>
              <a:gd name="connsiteY13" fmla="*/ 1517583 h 151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91326" h="1517683">
                <a:moveTo>
                  <a:pt x="696948" y="1517583"/>
                </a:moveTo>
                <a:lnTo>
                  <a:pt x="2055047" y="1510542"/>
                </a:lnTo>
                <a:cubicBezTo>
                  <a:pt x="2429615" y="1503751"/>
                  <a:pt x="2529862" y="1262395"/>
                  <a:pt x="2479035" y="1040919"/>
                </a:cubicBezTo>
                <a:cubicBezTo>
                  <a:pt x="2409740" y="752156"/>
                  <a:pt x="2054193" y="705906"/>
                  <a:pt x="1941165" y="818683"/>
                </a:cubicBezTo>
                <a:cubicBezTo>
                  <a:pt x="2001609" y="758477"/>
                  <a:pt x="2155153" y="753674"/>
                  <a:pt x="2238917" y="775628"/>
                </a:cubicBezTo>
                <a:cubicBezTo>
                  <a:pt x="2283019" y="710348"/>
                  <a:pt x="2245581" y="472540"/>
                  <a:pt x="2142346" y="395289"/>
                </a:cubicBezTo>
                <a:cubicBezTo>
                  <a:pt x="2044729" y="314397"/>
                  <a:pt x="1868195" y="252211"/>
                  <a:pt x="1691478" y="370953"/>
                </a:cubicBezTo>
                <a:cubicBezTo>
                  <a:pt x="1726329" y="510029"/>
                  <a:pt x="1729467" y="707246"/>
                  <a:pt x="1632181" y="878035"/>
                </a:cubicBezTo>
                <a:cubicBezTo>
                  <a:pt x="1782525" y="628164"/>
                  <a:pt x="1779588" y="188015"/>
                  <a:pt x="1290381" y="17428"/>
                </a:cubicBezTo>
                <a:cubicBezTo>
                  <a:pt x="1048053" y="-57138"/>
                  <a:pt x="678873" y="116715"/>
                  <a:pt x="616254" y="364567"/>
                </a:cubicBezTo>
                <a:cubicBezTo>
                  <a:pt x="801129" y="403135"/>
                  <a:pt x="1029735" y="461579"/>
                  <a:pt x="1127147" y="794345"/>
                </a:cubicBezTo>
                <a:cubicBezTo>
                  <a:pt x="1070372" y="588809"/>
                  <a:pt x="907572" y="395952"/>
                  <a:pt x="609565" y="367791"/>
                </a:cubicBezTo>
                <a:cubicBezTo>
                  <a:pt x="363240" y="347581"/>
                  <a:pt x="99786" y="553680"/>
                  <a:pt x="26885" y="740674"/>
                </a:cubicBezTo>
                <a:cubicBezTo>
                  <a:pt x="-86365" y="1122891"/>
                  <a:pt x="162167" y="1524982"/>
                  <a:pt x="696948" y="1517583"/>
                </a:cubicBezTo>
                <a:close/>
              </a:path>
            </a:pathLst>
          </a:custGeom>
          <a:noFill/>
          <a:ln w="508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0" name="Freeform 27">
            <a:extLst>
              <a:ext uri="{FF2B5EF4-FFF2-40B4-BE49-F238E27FC236}">
                <a16:creationId xmlns:a16="http://schemas.microsoft.com/office/drawing/2014/main" id="{63FD86D9-6459-4860-941A-08AD15C9328F}"/>
              </a:ext>
            </a:extLst>
          </p:cNvPr>
          <p:cNvSpPr>
            <a:spLocks noChangeAspect="1"/>
          </p:cNvSpPr>
          <p:nvPr/>
        </p:nvSpPr>
        <p:spPr>
          <a:xfrm flipH="1">
            <a:off x="7086887" y="4644509"/>
            <a:ext cx="1378765" cy="742855"/>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51" name="Freeform 28">
            <a:extLst>
              <a:ext uri="{FF2B5EF4-FFF2-40B4-BE49-F238E27FC236}">
                <a16:creationId xmlns:a16="http://schemas.microsoft.com/office/drawing/2014/main" id="{DCDB9A51-1997-4206-9B1B-F590B4953FEB}"/>
              </a:ext>
            </a:extLst>
          </p:cNvPr>
          <p:cNvSpPr>
            <a:spLocks noChangeAspect="1"/>
          </p:cNvSpPr>
          <p:nvPr/>
        </p:nvSpPr>
        <p:spPr>
          <a:xfrm flipH="1">
            <a:off x="9133294" y="4509511"/>
            <a:ext cx="1326117" cy="714490"/>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53" name="Rounded Rectangle 25">
            <a:extLst>
              <a:ext uri="{FF2B5EF4-FFF2-40B4-BE49-F238E27FC236}">
                <a16:creationId xmlns:a16="http://schemas.microsoft.com/office/drawing/2014/main" id="{7FC60D33-FF38-4740-B84F-C047C8921835}"/>
              </a:ext>
            </a:extLst>
          </p:cNvPr>
          <p:cNvSpPr/>
          <p:nvPr/>
        </p:nvSpPr>
        <p:spPr>
          <a:xfrm>
            <a:off x="6152509" y="2175849"/>
            <a:ext cx="1610485" cy="12517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4" name="Rounded Rectangle 30">
            <a:extLst>
              <a:ext uri="{FF2B5EF4-FFF2-40B4-BE49-F238E27FC236}">
                <a16:creationId xmlns:a16="http://schemas.microsoft.com/office/drawing/2014/main" id="{CF840D3F-0819-4515-982F-C956B0CDD942}"/>
              </a:ext>
            </a:extLst>
          </p:cNvPr>
          <p:cNvSpPr/>
          <p:nvPr/>
        </p:nvSpPr>
        <p:spPr>
          <a:xfrm>
            <a:off x="6380863" y="2761548"/>
            <a:ext cx="1420858" cy="12517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5" name="Rounded Rectangle 31">
            <a:extLst>
              <a:ext uri="{FF2B5EF4-FFF2-40B4-BE49-F238E27FC236}">
                <a16:creationId xmlns:a16="http://schemas.microsoft.com/office/drawing/2014/main" id="{F6057A10-16AA-4A61-918C-59551D6B3501}"/>
              </a:ext>
            </a:extLst>
          </p:cNvPr>
          <p:cNvSpPr/>
          <p:nvPr/>
        </p:nvSpPr>
        <p:spPr>
          <a:xfrm>
            <a:off x="6874147" y="2468698"/>
            <a:ext cx="615706" cy="12517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6" name="Rounded Rectangle 32">
            <a:extLst>
              <a:ext uri="{FF2B5EF4-FFF2-40B4-BE49-F238E27FC236}">
                <a16:creationId xmlns:a16="http://schemas.microsoft.com/office/drawing/2014/main" id="{E1ECFA4F-D59B-44D5-8B07-74D6E41D431E}"/>
              </a:ext>
            </a:extLst>
          </p:cNvPr>
          <p:cNvSpPr/>
          <p:nvPr/>
        </p:nvSpPr>
        <p:spPr>
          <a:xfrm>
            <a:off x="7607191" y="2468698"/>
            <a:ext cx="615706" cy="12517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0" name="TextBox 69">
            <a:extLst>
              <a:ext uri="{FF2B5EF4-FFF2-40B4-BE49-F238E27FC236}">
                <a16:creationId xmlns:a16="http://schemas.microsoft.com/office/drawing/2014/main" id="{8B7BBA79-4972-435A-8C2F-806FF3035C2D}"/>
              </a:ext>
            </a:extLst>
          </p:cNvPr>
          <p:cNvSpPr txBox="1"/>
          <p:nvPr/>
        </p:nvSpPr>
        <p:spPr>
          <a:xfrm>
            <a:off x="526174" y="5414469"/>
            <a:ext cx="9564634" cy="523220"/>
          </a:xfrm>
          <a:prstGeom prst="rect">
            <a:avLst/>
          </a:prstGeom>
          <a:noFill/>
        </p:spPr>
        <p:txBody>
          <a:bodyPr wrap="square">
            <a:spAutoFit/>
          </a:bodyPr>
          <a:lstStyle/>
          <a:p>
            <a:r>
              <a:rPr lang="en-SG" sz="2800" dirty="0">
                <a:highlight>
                  <a:srgbClr val="FFFF00"/>
                </a:highlight>
              </a:rPr>
              <a:t>https://app.sli.do/event/3b2wmK88XECEJqhVNS48Ap</a:t>
            </a:r>
          </a:p>
        </p:txBody>
      </p:sp>
      <p:pic>
        <p:nvPicPr>
          <p:cNvPr id="28" name="Picture 27">
            <a:extLst>
              <a:ext uri="{FF2B5EF4-FFF2-40B4-BE49-F238E27FC236}">
                <a16:creationId xmlns:a16="http://schemas.microsoft.com/office/drawing/2014/main" id="{AEBF0477-E100-4274-9F20-BF8B6C18D888}"/>
              </a:ext>
            </a:extLst>
          </p:cNvPr>
          <p:cNvPicPr>
            <a:picLocks noChangeAspect="1"/>
          </p:cNvPicPr>
          <p:nvPr/>
        </p:nvPicPr>
        <p:blipFill>
          <a:blip r:embed="rId2"/>
          <a:stretch>
            <a:fillRect/>
          </a:stretch>
        </p:blipFill>
        <p:spPr>
          <a:xfrm>
            <a:off x="594845" y="1691365"/>
            <a:ext cx="7407614" cy="3555039"/>
          </a:xfrm>
          <a:prstGeom prst="rect">
            <a:avLst/>
          </a:prstGeom>
        </p:spPr>
      </p:pic>
    </p:spTree>
    <p:extLst>
      <p:ext uri="{BB962C8B-B14F-4D97-AF65-F5344CB8AC3E}">
        <p14:creationId xmlns:p14="http://schemas.microsoft.com/office/powerpoint/2010/main" val="4275876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92A91E-376B-485A-9990-1E3B39612E20}"/>
              </a:ext>
            </a:extLst>
          </p:cNvPr>
          <p:cNvSpPr txBox="1">
            <a:spLocks/>
          </p:cNvSpPr>
          <p:nvPr/>
        </p:nvSpPr>
        <p:spPr>
          <a:xfrm>
            <a:off x="3815928" y="1749045"/>
            <a:ext cx="4986166" cy="4906197"/>
          </a:xfrm>
          <a:prstGeom prst="rect">
            <a:avLst/>
          </a:prstGeom>
        </p:spPr>
        <p:txBody>
          <a:bodyP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lgn="ctr">
              <a:buNone/>
            </a:pPr>
            <a:r>
              <a:rPr lang="en-US" sz="4400" b="1" dirty="0">
                <a:solidFill>
                  <a:schemeClr val="bg1"/>
                </a:solidFill>
                <a:latin typeface="Algerian" panose="04020705040A02060702" pitchFamily="82" charset="0"/>
              </a:rPr>
              <a:t>Just concentrate on 3 things, </a:t>
            </a:r>
          </a:p>
          <a:p>
            <a:pPr marL="0" indent="0" algn="ctr">
              <a:buNone/>
            </a:pPr>
            <a:r>
              <a:rPr lang="en-US" sz="4400" b="1" dirty="0">
                <a:solidFill>
                  <a:schemeClr val="bg1"/>
                </a:solidFill>
                <a:latin typeface="Algerian" panose="04020705040A02060702" pitchFamily="82" charset="0"/>
              </a:rPr>
              <a:t>which ever resonates with you for the next hour</a:t>
            </a:r>
            <a:r>
              <a:rPr lang="en-US" sz="4400" b="1" dirty="0">
                <a:latin typeface="Algerian" panose="04020705040A02060702" pitchFamily="82" charset="0"/>
              </a:rPr>
              <a:t>. </a:t>
            </a:r>
          </a:p>
        </p:txBody>
      </p:sp>
      <p:sp>
        <p:nvSpPr>
          <p:cNvPr id="3" name="Title 11">
            <a:extLst>
              <a:ext uri="{FF2B5EF4-FFF2-40B4-BE49-F238E27FC236}">
                <a16:creationId xmlns:a16="http://schemas.microsoft.com/office/drawing/2014/main" id="{B4EC0E28-2E60-4223-80F6-09D182AD13C8}"/>
              </a:ext>
            </a:extLst>
          </p:cNvPr>
          <p:cNvSpPr txBox="1">
            <a:spLocks/>
          </p:cNvSpPr>
          <p:nvPr/>
        </p:nvSpPr>
        <p:spPr>
          <a:xfrm>
            <a:off x="2111255" y="489679"/>
            <a:ext cx="10381659" cy="77744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altLang="ko-KR" b="1" dirty="0">
                <a:solidFill>
                  <a:schemeClr val="accent4"/>
                </a:solidFill>
              </a:rPr>
              <a:t>My Request to you : </a:t>
            </a:r>
            <a:r>
              <a:rPr lang="en-SG" altLang="ko-KR" b="1" dirty="0">
                <a:solidFill>
                  <a:schemeClr val="accent4"/>
                </a:solidFill>
                <a:sym typeface="Wingdings" panose="05000000000000000000" pitchFamily="2" charset="2"/>
              </a:rPr>
              <a:t> </a:t>
            </a:r>
            <a:endParaRPr lang="ko-KR" altLang="en-US" b="1" dirty="0">
              <a:solidFill>
                <a:schemeClr val="accent4"/>
              </a:solidFill>
            </a:endParaRPr>
          </a:p>
        </p:txBody>
      </p:sp>
    </p:spTree>
    <p:extLst>
      <p:ext uri="{BB962C8B-B14F-4D97-AF65-F5344CB8AC3E}">
        <p14:creationId xmlns:p14="http://schemas.microsoft.com/office/powerpoint/2010/main" val="2983036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2EACE2C-F0BB-4B26-BDA0-E1B66FC049A7}"/>
              </a:ext>
            </a:extLst>
          </p:cNvPr>
          <p:cNvSpPr txBox="1"/>
          <p:nvPr/>
        </p:nvSpPr>
        <p:spPr>
          <a:xfrm>
            <a:off x="7293314" y="2945553"/>
            <a:ext cx="4777152" cy="830997"/>
          </a:xfrm>
          <a:prstGeom prst="rect">
            <a:avLst/>
          </a:prstGeom>
          <a:noFill/>
        </p:spPr>
        <p:txBody>
          <a:bodyPr wrap="square" rtlCol="0" anchor="ctr">
            <a:spAutoFit/>
          </a:bodyPr>
          <a:lstStyle/>
          <a:p>
            <a:r>
              <a:rPr lang="en-SG" altLang="ko-KR" sz="4800" b="1" dirty="0">
                <a:latin typeface="+mj-lt"/>
                <a:cs typeface="Arial" pitchFamily="34" charset="0"/>
              </a:rPr>
              <a:t>ML &amp; AI</a:t>
            </a:r>
            <a:endParaRPr lang="ko-KR" altLang="en-US" sz="4800" b="1" dirty="0">
              <a:latin typeface="+mj-lt"/>
              <a:cs typeface="Arial" pitchFamily="34" charset="0"/>
            </a:endParaRPr>
          </a:p>
        </p:txBody>
      </p:sp>
      <p:sp>
        <p:nvSpPr>
          <p:cNvPr id="11" name="TextBox 10">
            <a:extLst>
              <a:ext uri="{FF2B5EF4-FFF2-40B4-BE49-F238E27FC236}">
                <a16:creationId xmlns:a16="http://schemas.microsoft.com/office/drawing/2014/main" id="{DF7CD60F-31E5-47BD-825E-DF5FFB019C06}"/>
              </a:ext>
            </a:extLst>
          </p:cNvPr>
          <p:cNvSpPr txBox="1"/>
          <p:nvPr/>
        </p:nvSpPr>
        <p:spPr>
          <a:xfrm>
            <a:off x="7313463" y="3708637"/>
            <a:ext cx="4777096" cy="379656"/>
          </a:xfrm>
          <a:prstGeom prst="rect">
            <a:avLst/>
          </a:prstGeom>
          <a:noFill/>
        </p:spPr>
        <p:txBody>
          <a:bodyPr wrap="square" rtlCol="0" anchor="ctr">
            <a:spAutoFit/>
          </a:bodyPr>
          <a:lstStyle/>
          <a:p>
            <a:r>
              <a:rPr lang="en-US" altLang="ko-KR" dirty="0"/>
              <a:t>Quick Overview</a:t>
            </a:r>
            <a:endParaRPr lang="ko-KR" altLang="en-US" dirty="0"/>
          </a:p>
        </p:txBody>
      </p:sp>
    </p:spTree>
    <p:extLst>
      <p:ext uri="{BB962C8B-B14F-4D97-AF65-F5344CB8AC3E}">
        <p14:creationId xmlns:p14="http://schemas.microsoft.com/office/powerpoint/2010/main" val="2934679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imeline&#10;&#10;Description automatically generated">
            <a:extLst>
              <a:ext uri="{FF2B5EF4-FFF2-40B4-BE49-F238E27FC236}">
                <a16:creationId xmlns:a16="http://schemas.microsoft.com/office/drawing/2014/main" id="{1F92F6CE-EC24-4009-A182-F80859E5E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217" y="2135801"/>
            <a:ext cx="9344177" cy="4575302"/>
          </a:xfrm>
          <a:prstGeom prst="rect">
            <a:avLst/>
          </a:prstGeom>
        </p:spPr>
      </p:pic>
      <p:sp>
        <p:nvSpPr>
          <p:cNvPr id="70" name="Rounded Rectangle 8">
            <a:extLst>
              <a:ext uri="{FF2B5EF4-FFF2-40B4-BE49-F238E27FC236}">
                <a16:creationId xmlns:a16="http://schemas.microsoft.com/office/drawing/2014/main" id="{36AAF583-84E8-43E4-A674-2C72C0A54467}"/>
              </a:ext>
            </a:extLst>
          </p:cNvPr>
          <p:cNvSpPr/>
          <p:nvPr/>
        </p:nvSpPr>
        <p:spPr>
          <a:xfrm>
            <a:off x="7290779" y="116538"/>
            <a:ext cx="4749881" cy="364058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29" name="Oval 28">
            <a:extLst>
              <a:ext uri="{FF2B5EF4-FFF2-40B4-BE49-F238E27FC236}">
                <a16:creationId xmlns:a16="http://schemas.microsoft.com/office/drawing/2014/main" id="{90D6E4B7-7B26-4AC6-97B6-2459C597E5B8}"/>
              </a:ext>
            </a:extLst>
          </p:cNvPr>
          <p:cNvSpPr/>
          <p:nvPr/>
        </p:nvSpPr>
        <p:spPr>
          <a:xfrm>
            <a:off x="7600158" y="1135956"/>
            <a:ext cx="556818" cy="55681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Oval 4">
            <a:extLst>
              <a:ext uri="{FF2B5EF4-FFF2-40B4-BE49-F238E27FC236}">
                <a16:creationId xmlns:a16="http://schemas.microsoft.com/office/drawing/2014/main" id="{2B4830B5-AA37-4C15-931C-193524AC3DAF}"/>
              </a:ext>
            </a:extLst>
          </p:cNvPr>
          <p:cNvSpPr/>
          <p:nvPr/>
        </p:nvSpPr>
        <p:spPr>
          <a:xfrm>
            <a:off x="7591341" y="412686"/>
            <a:ext cx="556818" cy="55681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Oval 6">
            <a:extLst>
              <a:ext uri="{FF2B5EF4-FFF2-40B4-BE49-F238E27FC236}">
                <a16:creationId xmlns:a16="http://schemas.microsoft.com/office/drawing/2014/main" id="{C2A7E5E1-AFE3-4500-AD7A-C97743DDDBE1}"/>
              </a:ext>
            </a:extLst>
          </p:cNvPr>
          <p:cNvSpPr/>
          <p:nvPr/>
        </p:nvSpPr>
        <p:spPr>
          <a:xfrm>
            <a:off x="7591341" y="1852846"/>
            <a:ext cx="556818" cy="55681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a:extLst>
              <a:ext uri="{FF2B5EF4-FFF2-40B4-BE49-F238E27FC236}">
                <a16:creationId xmlns:a16="http://schemas.microsoft.com/office/drawing/2014/main" id="{5DD62FA5-43D0-47A7-9457-8EB1CE9E4B7E}"/>
              </a:ext>
            </a:extLst>
          </p:cNvPr>
          <p:cNvSpPr/>
          <p:nvPr/>
        </p:nvSpPr>
        <p:spPr>
          <a:xfrm>
            <a:off x="7591341" y="2679747"/>
            <a:ext cx="556818" cy="5568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2D811EFB-753A-4C8C-BC01-2B8A1AE8C65E}"/>
              </a:ext>
            </a:extLst>
          </p:cNvPr>
          <p:cNvSpPr txBox="1"/>
          <p:nvPr/>
        </p:nvSpPr>
        <p:spPr>
          <a:xfrm>
            <a:off x="7631773" y="494766"/>
            <a:ext cx="470000" cy="400110"/>
          </a:xfrm>
          <a:prstGeom prst="rect">
            <a:avLst/>
          </a:prstGeom>
          <a:noFill/>
        </p:spPr>
        <p:txBody>
          <a:bodyPr wrap="none" rtlCol="0">
            <a:spAutoFit/>
          </a:bodyPr>
          <a:lstStyle/>
          <a:p>
            <a:r>
              <a:rPr lang="en-US" altLang="ko-KR" sz="2000" b="1" dirty="0">
                <a:solidFill>
                  <a:schemeClr val="bg1"/>
                </a:solidFill>
                <a:latin typeface="Arial" pitchFamily="34" charset="0"/>
                <a:cs typeface="Arial" pitchFamily="34" charset="0"/>
              </a:rPr>
              <a:t>01</a:t>
            </a:r>
            <a:endParaRPr lang="ko-KR" altLang="en-US" sz="2000" b="1" dirty="0">
              <a:solidFill>
                <a:schemeClr val="bg1"/>
              </a:solidFill>
              <a:latin typeface="Arial" pitchFamily="34" charset="0"/>
              <a:cs typeface="Arial" pitchFamily="34" charset="0"/>
            </a:endParaRPr>
          </a:p>
        </p:txBody>
      </p:sp>
      <p:sp>
        <p:nvSpPr>
          <p:cNvPr id="12" name="TextBox 11">
            <a:extLst>
              <a:ext uri="{FF2B5EF4-FFF2-40B4-BE49-F238E27FC236}">
                <a16:creationId xmlns:a16="http://schemas.microsoft.com/office/drawing/2014/main" id="{4E5239E8-7677-49EB-B4B8-8F452CACF990}"/>
              </a:ext>
            </a:extLst>
          </p:cNvPr>
          <p:cNvSpPr txBox="1"/>
          <p:nvPr/>
        </p:nvSpPr>
        <p:spPr>
          <a:xfrm>
            <a:off x="7631773" y="1934926"/>
            <a:ext cx="470000" cy="400110"/>
          </a:xfrm>
          <a:prstGeom prst="rect">
            <a:avLst/>
          </a:prstGeom>
          <a:noFill/>
        </p:spPr>
        <p:txBody>
          <a:bodyPr wrap="none" rtlCol="0">
            <a:spAutoFit/>
          </a:bodyPr>
          <a:lstStyle/>
          <a:p>
            <a:r>
              <a:rPr lang="en-US" altLang="ko-KR" sz="2000" b="1" dirty="0">
                <a:solidFill>
                  <a:schemeClr val="bg1"/>
                </a:solidFill>
                <a:latin typeface="Arial" pitchFamily="34" charset="0"/>
                <a:cs typeface="Arial" pitchFamily="34" charset="0"/>
              </a:rPr>
              <a:t>03</a:t>
            </a:r>
            <a:endParaRPr lang="ko-KR" altLang="en-US" sz="2000" b="1" dirty="0">
              <a:solidFill>
                <a:schemeClr val="bg1"/>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15208633-356C-415E-9084-8CEAAD8432CD}"/>
              </a:ext>
            </a:extLst>
          </p:cNvPr>
          <p:cNvSpPr txBox="1"/>
          <p:nvPr/>
        </p:nvSpPr>
        <p:spPr>
          <a:xfrm>
            <a:off x="7631773" y="2777891"/>
            <a:ext cx="470000" cy="400110"/>
          </a:xfrm>
          <a:prstGeom prst="rect">
            <a:avLst/>
          </a:prstGeom>
          <a:noFill/>
        </p:spPr>
        <p:txBody>
          <a:bodyPr wrap="square" rtlCol="0">
            <a:spAutoFit/>
          </a:bodyPr>
          <a:lstStyle/>
          <a:p>
            <a:r>
              <a:rPr lang="en-US" altLang="ko-KR" sz="2000" b="1" dirty="0">
                <a:solidFill>
                  <a:schemeClr val="bg1"/>
                </a:solidFill>
                <a:latin typeface="Arial" pitchFamily="34" charset="0"/>
                <a:cs typeface="Arial" pitchFamily="34" charset="0"/>
              </a:rPr>
              <a:t>04</a:t>
            </a:r>
            <a:endParaRPr lang="ko-KR" altLang="en-US" sz="2000" b="1" dirty="0">
              <a:solidFill>
                <a:schemeClr val="bg1"/>
              </a:solidFill>
              <a:latin typeface="Arial" pitchFamily="34" charset="0"/>
              <a:cs typeface="Arial" pitchFamily="34" charset="0"/>
            </a:endParaRPr>
          </a:p>
        </p:txBody>
      </p:sp>
      <p:grpSp>
        <p:nvGrpSpPr>
          <p:cNvPr id="14" name="Group 13">
            <a:extLst>
              <a:ext uri="{FF2B5EF4-FFF2-40B4-BE49-F238E27FC236}">
                <a16:creationId xmlns:a16="http://schemas.microsoft.com/office/drawing/2014/main" id="{EB97F1DC-1D4B-4F85-B3CD-FF14DDE2BC18}"/>
              </a:ext>
            </a:extLst>
          </p:cNvPr>
          <p:cNvGrpSpPr/>
          <p:nvPr/>
        </p:nvGrpSpPr>
        <p:grpSpPr>
          <a:xfrm>
            <a:off x="8212181" y="1044327"/>
            <a:ext cx="3828479" cy="553998"/>
            <a:chOff x="2551705" y="4283314"/>
            <a:chExt cx="2357003" cy="553998"/>
          </a:xfrm>
        </p:grpSpPr>
        <p:sp>
          <p:nvSpPr>
            <p:cNvPr id="15" name="TextBox 14">
              <a:extLst>
                <a:ext uri="{FF2B5EF4-FFF2-40B4-BE49-F238E27FC236}">
                  <a16:creationId xmlns:a16="http://schemas.microsoft.com/office/drawing/2014/main" id="{E26BA1D6-FFDA-47D2-B620-602ECCDD039A}"/>
                </a:ext>
              </a:extLst>
            </p:cNvPr>
            <p:cNvSpPr txBox="1"/>
            <p:nvPr/>
          </p:nvSpPr>
          <p:spPr>
            <a:xfrm>
              <a:off x="2551707" y="4560313"/>
              <a:ext cx="2357001" cy="276999"/>
            </a:xfrm>
            <a:prstGeom prst="rect">
              <a:avLst/>
            </a:prstGeom>
            <a:noFill/>
          </p:spPr>
          <p:txBody>
            <a:bodyPr wrap="square" rtlCol="0">
              <a:spAutoFit/>
            </a:bodyPr>
            <a:lstStyle/>
            <a:p>
              <a:r>
                <a:rPr lang="en-US" altLang="ko-KR" sz="1200" dirty="0">
                  <a:solidFill>
                    <a:schemeClr val="bg1"/>
                  </a:solidFill>
                  <a:latin typeface="Arial" pitchFamily="34" charset="0"/>
                  <a:cs typeface="Arial" pitchFamily="34" charset="0"/>
                </a:rPr>
                <a:t>There is more awareness, acceptance , explainability</a:t>
              </a:r>
              <a:endParaRPr lang="ko-KR" altLang="en-US" sz="1200" dirty="0">
                <a:solidFill>
                  <a:schemeClr val="bg1"/>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1DC2720-37D2-4AF5-ADD2-13311ACDE726}"/>
                </a:ext>
              </a:extLst>
            </p:cNvPr>
            <p:cNvSpPr txBox="1"/>
            <p:nvPr/>
          </p:nvSpPr>
          <p:spPr>
            <a:xfrm>
              <a:off x="2551705" y="4283314"/>
              <a:ext cx="2336966" cy="276999"/>
            </a:xfrm>
            <a:prstGeom prst="rect">
              <a:avLst/>
            </a:prstGeom>
            <a:noFill/>
          </p:spPr>
          <p:txBody>
            <a:bodyPr wrap="square" rtlCol="0">
              <a:spAutoFit/>
            </a:bodyPr>
            <a:lstStyle/>
            <a:p>
              <a:r>
                <a:rPr lang="en-US" altLang="ko-KR" sz="1200" b="1" dirty="0">
                  <a:solidFill>
                    <a:schemeClr val="bg1"/>
                  </a:solidFill>
                  <a:latin typeface="Arial" pitchFamily="34" charset="0"/>
                  <a:cs typeface="Arial" pitchFamily="34" charset="0"/>
                </a:rPr>
                <a:t>Why all the hype now ? </a:t>
              </a:r>
              <a:endParaRPr lang="ko-KR" altLang="en-US" sz="1200" b="1" dirty="0">
                <a:solidFill>
                  <a:schemeClr val="bg1"/>
                </a:solidFill>
                <a:latin typeface="Arial" pitchFamily="34" charset="0"/>
                <a:cs typeface="Arial" pitchFamily="34" charset="0"/>
              </a:endParaRPr>
            </a:p>
          </p:txBody>
        </p:sp>
      </p:grpSp>
      <p:grpSp>
        <p:nvGrpSpPr>
          <p:cNvPr id="17" name="Group 16">
            <a:extLst>
              <a:ext uri="{FF2B5EF4-FFF2-40B4-BE49-F238E27FC236}">
                <a16:creationId xmlns:a16="http://schemas.microsoft.com/office/drawing/2014/main" id="{EF33EC7E-C9EB-41AB-B15E-D67E9520648A}"/>
              </a:ext>
            </a:extLst>
          </p:cNvPr>
          <p:cNvGrpSpPr/>
          <p:nvPr/>
        </p:nvGrpSpPr>
        <p:grpSpPr>
          <a:xfrm>
            <a:off x="8212181" y="325489"/>
            <a:ext cx="3828479" cy="553998"/>
            <a:chOff x="2551705" y="4283314"/>
            <a:chExt cx="2357003" cy="553998"/>
          </a:xfrm>
        </p:grpSpPr>
        <p:sp>
          <p:nvSpPr>
            <p:cNvPr id="18" name="TextBox 17">
              <a:extLst>
                <a:ext uri="{FF2B5EF4-FFF2-40B4-BE49-F238E27FC236}">
                  <a16:creationId xmlns:a16="http://schemas.microsoft.com/office/drawing/2014/main" id="{30DFFA4D-B11D-4CC2-8551-F00B7F5101C4}"/>
                </a:ext>
              </a:extLst>
            </p:cNvPr>
            <p:cNvSpPr txBox="1"/>
            <p:nvPr/>
          </p:nvSpPr>
          <p:spPr>
            <a:xfrm>
              <a:off x="2551707" y="4560313"/>
              <a:ext cx="2357001" cy="276999"/>
            </a:xfrm>
            <a:prstGeom prst="rect">
              <a:avLst/>
            </a:prstGeom>
            <a:noFill/>
          </p:spPr>
          <p:txBody>
            <a:bodyPr wrap="square" rtlCol="0">
              <a:spAutoFit/>
            </a:bodyPr>
            <a:lstStyle/>
            <a:p>
              <a:r>
                <a:rPr lang="en-SG" altLang="ko-KR" sz="1200" dirty="0">
                  <a:solidFill>
                    <a:schemeClr val="bg1"/>
                  </a:solidFill>
                  <a:latin typeface="Arial" pitchFamily="34" charset="0"/>
                  <a:cs typeface="Arial" pitchFamily="34" charset="0"/>
                </a:rPr>
                <a:t>Been there  since 1950’s Pre- Robocop Days !! </a:t>
              </a:r>
              <a:endParaRPr lang="ko-KR" altLang="en-US" sz="1200" dirty="0">
                <a:solidFill>
                  <a:schemeClr val="bg1"/>
                </a:solidFill>
                <a:latin typeface="Arial" pitchFamily="34" charset="0"/>
                <a:cs typeface="Arial" pitchFamily="34" charset="0"/>
              </a:endParaRPr>
            </a:p>
          </p:txBody>
        </p:sp>
        <p:sp>
          <p:nvSpPr>
            <p:cNvPr id="19" name="TextBox 18">
              <a:extLst>
                <a:ext uri="{FF2B5EF4-FFF2-40B4-BE49-F238E27FC236}">
                  <a16:creationId xmlns:a16="http://schemas.microsoft.com/office/drawing/2014/main" id="{E3283D42-7AFE-4801-8922-8681D7FBC9B7}"/>
                </a:ext>
              </a:extLst>
            </p:cNvPr>
            <p:cNvSpPr txBox="1"/>
            <p:nvPr/>
          </p:nvSpPr>
          <p:spPr>
            <a:xfrm>
              <a:off x="2551705" y="4283314"/>
              <a:ext cx="2336966" cy="276999"/>
            </a:xfrm>
            <a:prstGeom prst="rect">
              <a:avLst/>
            </a:prstGeom>
            <a:noFill/>
          </p:spPr>
          <p:txBody>
            <a:bodyPr wrap="square" rtlCol="0">
              <a:spAutoFit/>
            </a:bodyPr>
            <a:lstStyle/>
            <a:p>
              <a:r>
                <a:rPr lang="en-SG" altLang="ko-KR" sz="1200" b="1" dirty="0">
                  <a:solidFill>
                    <a:schemeClr val="bg1"/>
                  </a:solidFill>
                  <a:latin typeface="Arial" pitchFamily="34" charset="0"/>
                  <a:cs typeface="Arial" pitchFamily="34" charset="0"/>
                </a:rPr>
                <a:t>Certainly not new </a:t>
              </a:r>
              <a:endParaRPr lang="ko-KR" altLang="en-US" sz="1200" b="1" dirty="0">
                <a:solidFill>
                  <a:schemeClr val="bg1"/>
                </a:solidFill>
                <a:latin typeface="Arial" pitchFamily="34" charset="0"/>
                <a:cs typeface="Arial" pitchFamily="34" charset="0"/>
              </a:endParaRPr>
            </a:p>
          </p:txBody>
        </p:sp>
      </p:grpSp>
      <p:grpSp>
        <p:nvGrpSpPr>
          <p:cNvPr id="20" name="Group 19">
            <a:extLst>
              <a:ext uri="{FF2B5EF4-FFF2-40B4-BE49-F238E27FC236}">
                <a16:creationId xmlns:a16="http://schemas.microsoft.com/office/drawing/2014/main" id="{E1625600-D73F-43C3-BD4E-039419DB3313}"/>
              </a:ext>
            </a:extLst>
          </p:cNvPr>
          <p:cNvGrpSpPr/>
          <p:nvPr/>
        </p:nvGrpSpPr>
        <p:grpSpPr>
          <a:xfrm>
            <a:off x="8212181" y="1763165"/>
            <a:ext cx="3828479" cy="923330"/>
            <a:chOff x="2551705" y="4283314"/>
            <a:chExt cx="2357003" cy="923330"/>
          </a:xfrm>
        </p:grpSpPr>
        <p:sp>
          <p:nvSpPr>
            <p:cNvPr id="21" name="TextBox 20">
              <a:extLst>
                <a:ext uri="{FF2B5EF4-FFF2-40B4-BE49-F238E27FC236}">
                  <a16:creationId xmlns:a16="http://schemas.microsoft.com/office/drawing/2014/main" id="{262C3E6F-FED3-46AF-9A39-88E791D5D4AB}"/>
                </a:ext>
              </a:extLst>
            </p:cNvPr>
            <p:cNvSpPr txBox="1"/>
            <p:nvPr/>
          </p:nvSpPr>
          <p:spPr>
            <a:xfrm>
              <a:off x="2551707" y="4560313"/>
              <a:ext cx="2357001" cy="646331"/>
            </a:xfrm>
            <a:prstGeom prst="rect">
              <a:avLst/>
            </a:prstGeom>
            <a:noFill/>
          </p:spPr>
          <p:txBody>
            <a:bodyPr wrap="square" rtlCol="0">
              <a:spAutoFit/>
            </a:bodyPr>
            <a:lstStyle/>
            <a:p>
              <a:r>
                <a:rPr lang="en-SG" altLang="ko-KR" sz="1200" dirty="0">
                  <a:solidFill>
                    <a:schemeClr val="bg1"/>
                  </a:solidFill>
                  <a:latin typeface="Arial" pitchFamily="34" charset="0"/>
                  <a:cs typeface="Arial" pitchFamily="34" charset="0"/>
                </a:rPr>
                <a:t>The public developer community has started contributing to the open source tools and they are widely available for use by all. </a:t>
              </a:r>
              <a:endParaRPr lang="ko-KR" altLang="en-US" sz="1200" dirty="0">
                <a:solidFill>
                  <a:schemeClr val="bg1"/>
                </a:solidFill>
                <a:latin typeface="Arial" pitchFamily="34" charset="0"/>
                <a:cs typeface="Arial" pitchFamily="34" charset="0"/>
              </a:endParaRPr>
            </a:p>
          </p:txBody>
        </p:sp>
        <p:sp>
          <p:nvSpPr>
            <p:cNvPr id="22" name="TextBox 21">
              <a:extLst>
                <a:ext uri="{FF2B5EF4-FFF2-40B4-BE49-F238E27FC236}">
                  <a16:creationId xmlns:a16="http://schemas.microsoft.com/office/drawing/2014/main" id="{9D0D914D-CAEF-4598-93BC-25B4B7A73E3D}"/>
                </a:ext>
              </a:extLst>
            </p:cNvPr>
            <p:cNvSpPr txBox="1"/>
            <p:nvPr/>
          </p:nvSpPr>
          <p:spPr>
            <a:xfrm>
              <a:off x="2551705" y="4283314"/>
              <a:ext cx="2336966" cy="276999"/>
            </a:xfrm>
            <a:prstGeom prst="rect">
              <a:avLst/>
            </a:prstGeom>
            <a:noFill/>
          </p:spPr>
          <p:txBody>
            <a:bodyPr wrap="square" rtlCol="0">
              <a:spAutoFit/>
            </a:bodyPr>
            <a:lstStyle/>
            <a:p>
              <a:r>
                <a:rPr lang="en-US" altLang="ko-KR" sz="1200" b="1" dirty="0">
                  <a:solidFill>
                    <a:schemeClr val="bg1"/>
                  </a:solidFill>
                  <a:latin typeface="Arial" pitchFamily="34" charset="0"/>
                  <a:cs typeface="Arial" pitchFamily="34" charset="0"/>
                </a:rPr>
                <a:t>Availability via Open Source tools</a:t>
              </a:r>
              <a:endParaRPr lang="ko-KR" altLang="en-US" sz="1200" b="1" dirty="0">
                <a:solidFill>
                  <a:schemeClr val="bg1"/>
                </a:solidFill>
                <a:latin typeface="Arial" pitchFamily="34" charset="0"/>
                <a:cs typeface="Arial" pitchFamily="34" charset="0"/>
              </a:endParaRPr>
            </a:p>
          </p:txBody>
        </p:sp>
      </p:grpSp>
      <p:grpSp>
        <p:nvGrpSpPr>
          <p:cNvPr id="23" name="Group 22">
            <a:extLst>
              <a:ext uri="{FF2B5EF4-FFF2-40B4-BE49-F238E27FC236}">
                <a16:creationId xmlns:a16="http://schemas.microsoft.com/office/drawing/2014/main" id="{1C9448B3-25FF-4027-987F-4449536BC950}"/>
              </a:ext>
            </a:extLst>
          </p:cNvPr>
          <p:cNvGrpSpPr/>
          <p:nvPr/>
        </p:nvGrpSpPr>
        <p:grpSpPr>
          <a:xfrm>
            <a:off x="8212181" y="2729515"/>
            <a:ext cx="3839601" cy="922549"/>
            <a:chOff x="2551705" y="4530826"/>
            <a:chExt cx="2363850" cy="922549"/>
          </a:xfrm>
        </p:grpSpPr>
        <p:sp>
          <p:nvSpPr>
            <p:cNvPr id="24" name="TextBox 23">
              <a:extLst>
                <a:ext uri="{FF2B5EF4-FFF2-40B4-BE49-F238E27FC236}">
                  <a16:creationId xmlns:a16="http://schemas.microsoft.com/office/drawing/2014/main" id="{FDF6C58C-338C-4100-95B3-C5CFA04FC84C}"/>
                </a:ext>
              </a:extLst>
            </p:cNvPr>
            <p:cNvSpPr txBox="1"/>
            <p:nvPr/>
          </p:nvSpPr>
          <p:spPr>
            <a:xfrm>
              <a:off x="2558554" y="4807044"/>
              <a:ext cx="2357001" cy="646331"/>
            </a:xfrm>
            <a:prstGeom prst="rect">
              <a:avLst/>
            </a:prstGeom>
            <a:noFill/>
          </p:spPr>
          <p:txBody>
            <a:bodyPr wrap="square" rtlCol="0">
              <a:spAutoFit/>
            </a:bodyPr>
            <a:lstStyle/>
            <a:p>
              <a:r>
                <a:rPr lang="en-SG" altLang="ko-KR" sz="1200" dirty="0">
                  <a:solidFill>
                    <a:schemeClr val="bg1"/>
                  </a:solidFill>
                  <a:latin typeface="Arial" pitchFamily="34" charset="0"/>
                  <a:cs typeface="Arial" pitchFamily="34" charset="0"/>
                </a:rPr>
                <a:t>It is an entire ecosystem, with wider acceptance and usage, data storage and compute facilities, now available to all. </a:t>
              </a:r>
              <a:endParaRPr lang="ko-KR" altLang="en-US" sz="1200" dirty="0">
                <a:solidFill>
                  <a:schemeClr val="bg1"/>
                </a:solidFill>
                <a:latin typeface="Arial" pitchFamily="34" charset="0"/>
                <a:cs typeface="Arial" pitchFamily="34" charset="0"/>
              </a:endParaRPr>
            </a:p>
          </p:txBody>
        </p:sp>
        <p:sp>
          <p:nvSpPr>
            <p:cNvPr id="25" name="TextBox 24">
              <a:extLst>
                <a:ext uri="{FF2B5EF4-FFF2-40B4-BE49-F238E27FC236}">
                  <a16:creationId xmlns:a16="http://schemas.microsoft.com/office/drawing/2014/main" id="{96DA6371-6E41-4A9A-9812-D8B82EFB805A}"/>
                </a:ext>
              </a:extLst>
            </p:cNvPr>
            <p:cNvSpPr txBox="1"/>
            <p:nvPr/>
          </p:nvSpPr>
          <p:spPr>
            <a:xfrm>
              <a:off x="2551705" y="4530826"/>
              <a:ext cx="2336966" cy="276999"/>
            </a:xfrm>
            <a:prstGeom prst="rect">
              <a:avLst/>
            </a:prstGeom>
            <a:noFill/>
          </p:spPr>
          <p:txBody>
            <a:bodyPr wrap="square" rtlCol="0">
              <a:spAutoFit/>
            </a:bodyPr>
            <a:lstStyle/>
            <a:p>
              <a:r>
                <a:rPr lang="en-US" altLang="ko-KR" sz="1200" b="1" dirty="0">
                  <a:solidFill>
                    <a:schemeClr val="bg1"/>
                  </a:solidFill>
                  <a:latin typeface="Arial" pitchFamily="34" charset="0"/>
                  <a:cs typeface="Arial" pitchFamily="34" charset="0"/>
                </a:rPr>
                <a:t>Data Availability , Storage and Compute </a:t>
              </a:r>
              <a:endParaRPr lang="ko-KR" altLang="en-US" sz="1200" b="1" dirty="0">
                <a:solidFill>
                  <a:schemeClr val="bg1"/>
                </a:solidFill>
                <a:latin typeface="Arial" pitchFamily="34" charset="0"/>
                <a:cs typeface="Arial" pitchFamily="34" charset="0"/>
              </a:endParaRPr>
            </a:p>
          </p:txBody>
        </p:sp>
      </p:grpSp>
      <p:sp>
        <p:nvSpPr>
          <p:cNvPr id="11" name="TextBox 10">
            <a:extLst>
              <a:ext uri="{FF2B5EF4-FFF2-40B4-BE49-F238E27FC236}">
                <a16:creationId xmlns:a16="http://schemas.microsoft.com/office/drawing/2014/main" id="{88B2AF75-1BF1-4E18-A82C-2D24232E1060}"/>
              </a:ext>
            </a:extLst>
          </p:cNvPr>
          <p:cNvSpPr txBox="1"/>
          <p:nvPr/>
        </p:nvSpPr>
        <p:spPr>
          <a:xfrm>
            <a:off x="7631773" y="1214846"/>
            <a:ext cx="470000" cy="400110"/>
          </a:xfrm>
          <a:prstGeom prst="rect">
            <a:avLst/>
          </a:prstGeom>
          <a:noFill/>
        </p:spPr>
        <p:txBody>
          <a:bodyPr wrap="none" rtlCol="0">
            <a:spAutoFit/>
          </a:bodyPr>
          <a:lstStyle/>
          <a:p>
            <a:r>
              <a:rPr lang="en-US" altLang="ko-KR" sz="2000" b="1" dirty="0">
                <a:solidFill>
                  <a:schemeClr val="bg1"/>
                </a:solidFill>
                <a:latin typeface="Arial" pitchFamily="34" charset="0"/>
                <a:cs typeface="Arial" pitchFamily="34" charset="0"/>
              </a:rPr>
              <a:t>02</a:t>
            </a:r>
            <a:endParaRPr lang="ko-KR" altLang="en-US" sz="2000" b="1" dirty="0">
              <a:solidFill>
                <a:schemeClr val="bg1"/>
              </a:solidFill>
              <a:latin typeface="Arial" pitchFamily="34" charset="0"/>
              <a:cs typeface="Arial" pitchFamily="34" charset="0"/>
            </a:endParaRPr>
          </a:p>
        </p:txBody>
      </p:sp>
      <p:sp>
        <p:nvSpPr>
          <p:cNvPr id="3" name="Title 11">
            <a:extLst>
              <a:ext uri="{FF2B5EF4-FFF2-40B4-BE49-F238E27FC236}">
                <a16:creationId xmlns:a16="http://schemas.microsoft.com/office/drawing/2014/main" id="{1039ECA6-74B4-42DF-85CA-3000610DA71C}"/>
              </a:ext>
            </a:extLst>
          </p:cNvPr>
          <p:cNvSpPr txBox="1">
            <a:spLocks/>
          </p:cNvSpPr>
          <p:nvPr/>
        </p:nvSpPr>
        <p:spPr>
          <a:xfrm>
            <a:off x="536897" y="500833"/>
            <a:ext cx="5896140" cy="7108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KR" dirty="0">
                <a:solidFill>
                  <a:schemeClr val="bg1"/>
                </a:solidFill>
              </a:rPr>
              <a:t>Is AL / ML / DL New ? </a:t>
            </a:r>
            <a:endParaRPr lang="ko-KR" altLang="en-US" dirty="0">
              <a:solidFill>
                <a:schemeClr val="bg1"/>
              </a:solidFill>
            </a:endParaRPr>
          </a:p>
        </p:txBody>
      </p:sp>
      <p:sp>
        <p:nvSpPr>
          <p:cNvPr id="71" name="TextBox 70">
            <a:extLst>
              <a:ext uri="{FF2B5EF4-FFF2-40B4-BE49-F238E27FC236}">
                <a16:creationId xmlns:a16="http://schemas.microsoft.com/office/drawing/2014/main" id="{7DCBE99A-5B62-4699-A1B4-BEC3FB2FB632}"/>
              </a:ext>
            </a:extLst>
          </p:cNvPr>
          <p:cNvSpPr txBox="1"/>
          <p:nvPr/>
        </p:nvSpPr>
        <p:spPr>
          <a:xfrm>
            <a:off x="165100" y="6656885"/>
            <a:ext cx="6096000" cy="261610"/>
          </a:xfrm>
          <a:prstGeom prst="rect">
            <a:avLst/>
          </a:prstGeom>
          <a:noFill/>
        </p:spPr>
        <p:txBody>
          <a:bodyPr wrap="square">
            <a:spAutoFit/>
          </a:bodyPr>
          <a:lstStyle/>
          <a:p>
            <a:r>
              <a:rPr lang="en-US" sz="1100" b="0" i="0" dirty="0">
                <a:solidFill>
                  <a:schemeClr val="bg1"/>
                </a:solidFill>
                <a:effectLst/>
                <a:latin typeface="Open Sans"/>
              </a:rPr>
              <a:t>(AI VS ML VS DL-Let's Understand The Difference - Analytics Vidhya, 2022)</a:t>
            </a:r>
            <a:endParaRPr lang="en-SG" sz="1100" dirty="0">
              <a:solidFill>
                <a:schemeClr val="bg1"/>
              </a:solidFill>
            </a:endParaRPr>
          </a:p>
        </p:txBody>
      </p:sp>
    </p:spTree>
    <p:extLst>
      <p:ext uri="{BB962C8B-B14F-4D97-AF65-F5344CB8AC3E}">
        <p14:creationId xmlns:p14="http://schemas.microsoft.com/office/powerpoint/2010/main" val="3432990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821C0FD-B5EF-4D94-BE2E-60F02BDA3D98}"/>
              </a:ext>
            </a:extLst>
          </p:cNvPr>
          <p:cNvSpPr txBox="1"/>
          <p:nvPr/>
        </p:nvSpPr>
        <p:spPr>
          <a:xfrm>
            <a:off x="8392578" y="1674674"/>
            <a:ext cx="3301191" cy="2800767"/>
          </a:xfrm>
          <a:prstGeom prst="rect">
            <a:avLst/>
          </a:prstGeom>
          <a:noFill/>
        </p:spPr>
        <p:txBody>
          <a:bodyPr wrap="square" rtlCol="0">
            <a:spAutoFit/>
          </a:bodyPr>
          <a:lstStyle/>
          <a:p>
            <a:r>
              <a:rPr lang="en-US" sz="1400" b="1" i="0" dirty="0">
                <a:solidFill>
                  <a:srgbClr val="202124"/>
                </a:solidFill>
                <a:effectLst/>
                <a:latin typeface="arial" panose="020B0604020202020204" pitchFamily="34" charset="0"/>
              </a:rPr>
              <a:t>Machine Learning (ML) is commonly used along with AI but it is a subset of AI</a:t>
            </a:r>
            <a:r>
              <a:rPr lang="en-US" sz="1400" b="0" i="0" dirty="0">
                <a:solidFill>
                  <a:srgbClr val="202124"/>
                </a:solidFill>
                <a:effectLst/>
                <a:latin typeface="arial" panose="020B0604020202020204" pitchFamily="34" charset="0"/>
              </a:rPr>
              <a:t>. ML refers to an AI system that can self-learn based on the algorithm. Systems that get smarter and smarter over time without human intervention is ML. Deep Learning (DL) is a machine learning (ML) applied to large data sets.</a:t>
            </a:r>
          </a:p>
          <a:p>
            <a:endParaRPr lang="en-US" altLang="ko-KR" sz="1400" dirty="0">
              <a:solidFill>
                <a:srgbClr val="202124"/>
              </a:solidFill>
              <a:latin typeface="arial" panose="020B0604020202020204" pitchFamily="34" charset="0"/>
              <a:cs typeface="Arial" pitchFamily="34" charset="0"/>
            </a:endParaRPr>
          </a:p>
          <a:p>
            <a:pPr algn="l"/>
            <a:endParaRPr lang="en-US" sz="900" b="0" i="0" dirty="0">
              <a:solidFill>
                <a:srgbClr val="000000"/>
              </a:solidFill>
              <a:effectLst/>
              <a:latin typeface="Open Sans"/>
            </a:endParaRPr>
          </a:p>
          <a:p>
            <a:pPr algn="l"/>
            <a:r>
              <a:rPr lang="en-US" sz="900" b="0" i="0" dirty="0">
                <a:solidFill>
                  <a:srgbClr val="000000"/>
                </a:solidFill>
                <a:effectLst/>
                <a:latin typeface="Open Sans"/>
              </a:rPr>
              <a:t>Understanding the difference between AI, ML, and DL</a:t>
            </a:r>
          </a:p>
          <a:p>
            <a:r>
              <a:rPr lang="en-US" sz="900" b="0" i="0" u="none" strike="noStrike" dirty="0">
                <a:solidFill>
                  <a:srgbClr val="2B579A"/>
                </a:solidFill>
                <a:effectLst/>
                <a:latin typeface="Open Sans"/>
              </a:rPr>
              <a:t>https://content.techgig.com/technology/understanding-the-difference-between-ai-ml-and-dl/articleshow/75493798.cms</a:t>
            </a:r>
            <a:endParaRPr lang="en-US" altLang="ko-KR" sz="900" dirty="0">
              <a:solidFill>
                <a:schemeClr val="bg1"/>
              </a:solidFill>
              <a:cs typeface="Arial" pitchFamily="34" charset="0"/>
            </a:endParaRPr>
          </a:p>
        </p:txBody>
      </p:sp>
      <p:sp>
        <p:nvSpPr>
          <p:cNvPr id="14" name="TextBox 13">
            <a:extLst>
              <a:ext uri="{FF2B5EF4-FFF2-40B4-BE49-F238E27FC236}">
                <a16:creationId xmlns:a16="http://schemas.microsoft.com/office/drawing/2014/main" id="{3A0F0CE4-1AA4-4781-A459-F01954AE5FAA}"/>
              </a:ext>
            </a:extLst>
          </p:cNvPr>
          <p:cNvSpPr txBox="1">
            <a:spLocks/>
          </p:cNvSpPr>
          <p:nvPr/>
        </p:nvSpPr>
        <p:spPr>
          <a:xfrm>
            <a:off x="8478623" y="873746"/>
            <a:ext cx="638713" cy="590719"/>
          </a:xfrm>
          <a:custGeom>
            <a:avLst/>
            <a:gdLst/>
            <a:ahLst/>
            <a:cxnLst/>
            <a:rect l="l" t="t" r="r" b="b"/>
            <a:pathLst>
              <a:path w="127932" h="118319">
                <a:moveTo>
                  <a:pt x="117086" y="0"/>
                </a:moveTo>
                <a:lnTo>
                  <a:pt x="127932" y="17255"/>
                </a:lnTo>
                <a:cubicBezTo>
                  <a:pt x="118894" y="21035"/>
                  <a:pt x="112238" y="26663"/>
                  <a:pt x="107966" y="34140"/>
                </a:cubicBezTo>
                <a:cubicBezTo>
                  <a:pt x="103693" y="41617"/>
                  <a:pt x="101310" y="52504"/>
                  <a:pt x="100817" y="66801"/>
                </a:cubicBezTo>
                <a:lnTo>
                  <a:pt x="123988" y="66801"/>
                </a:lnTo>
                <a:lnTo>
                  <a:pt x="123988" y="118319"/>
                </a:lnTo>
                <a:lnTo>
                  <a:pt x="76414" y="118319"/>
                </a:lnTo>
                <a:lnTo>
                  <a:pt x="76414" y="77647"/>
                </a:lnTo>
                <a:cubicBezTo>
                  <a:pt x="76414" y="55626"/>
                  <a:pt x="79043" y="39686"/>
                  <a:pt x="84302" y="29826"/>
                </a:cubicBezTo>
                <a:cubicBezTo>
                  <a:pt x="91204" y="16680"/>
                  <a:pt x="102132" y="6738"/>
                  <a:pt x="117086" y="0"/>
                </a:cubicBezTo>
                <a:close/>
                <a:moveTo>
                  <a:pt x="40672" y="0"/>
                </a:moveTo>
                <a:lnTo>
                  <a:pt x="51518" y="17255"/>
                </a:lnTo>
                <a:cubicBezTo>
                  <a:pt x="42480" y="21035"/>
                  <a:pt x="35824" y="26663"/>
                  <a:pt x="31552" y="34140"/>
                </a:cubicBezTo>
                <a:cubicBezTo>
                  <a:pt x="27279" y="41617"/>
                  <a:pt x="24896" y="52504"/>
                  <a:pt x="24403" y="66801"/>
                </a:cubicBezTo>
                <a:lnTo>
                  <a:pt x="47574" y="66801"/>
                </a:lnTo>
                <a:lnTo>
                  <a:pt x="47574" y="118319"/>
                </a:lnTo>
                <a:lnTo>
                  <a:pt x="0" y="118319"/>
                </a:lnTo>
                <a:lnTo>
                  <a:pt x="0" y="77647"/>
                </a:lnTo>
                <a:cubicBezTo>
                  <a:pt x="0" y="55626"/>
                  <a:pt x="2630" y="39686"/>
                  <a:pt x="7888" y="29826"/>
                </a:cubicBezTo>
                <a:cubicBezTo>
                  <a:pt x="14790" y="16680"/>
                  <a:pt x="25718" y="6738"/>
                  <a:pt x="40672"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endParaRPr lang="en-US" sz="4000" spc="300" dirty="0">
              <a:solidFill>
                <a:schemeClr val="accent5"/>
              </a:solidFill>
            </a:endParaRPr>
          </a:p>
        </p:txBody>
      </p:sp>
      <p:sp>
        <p:nvSpPr>
          <p:cNvPr id="15" name="TextBox 14">
            <a:extLst>
              <a:ext uri="{FF2B5EF4-FFF2-40B4-BE49-F238E27FC236}">
                <a16:creationId xmlns:a16="http://schemas.microsoft.com/office/drawing/2014/main" id="{5936A26A-2E3A-47AE-954E-9DF5BBE68113}"/>
              </a:ext>
            </a:extLst>
          </p:cNvPr>
          <p:cNvSpPr txBox="1">
            <a:spLocks/>
          </p:cNvSpPr>
          <p:nvPr/>
        </p:nvSpPr>
        <p:spPr>
          <a:xfrm rot="10800000">
            <a:off x="11172000" y="4592607"/>
            <a:ext cx="638713" cy="590719"/>
          </a:xfrm>
          <a:custGeom>
            <a:avLst/>
            <a:gdLst/>
            <a:ahLst/>
            <a:cxnLst/>
            <a:rect l="l" t="t" r="r" b="b"/>
            <a:pathLst>
              <a:path w="127932" h="118319">
                <a:moveTo>
                  <a:pt x="117086" y="0"/>
                </a:moveTo>
                <a:lnTo>
                  <a:pt x="127932" y="17255"/>
                </a:lnTo>
                <a:cubicBezTo>
                  <a:pt x="118894" y="21035"/>
                  <a:pt x="112238" y="26663"/>
                  <a:pt x="107966" y="34140"/>
                </a:cubicBezTo>
                <a:cubicBezTo>
                  <a:pt x="103693" y="41617"/>
                  <a:pt x="101310" y="52504"/>
                  <a:pt x="100817" y="66801"/>
                </a:cubicBezTo>
                <a:lnTo>
                  <a:pt x="123988" y="66801"/>
                </a:lnTo>
                <a:lnTo>
                  <a:pt x="123988" y="118319"/>
                </a:lnTo>
                <a:lnTo>
                  <a:pt x="76414" y="118319"/>
                </a:lnTo>
                <a:lnTo>
                  <a:pt x="76414" y="77647"/>
                </a:lnTo>
                <a:cubicBezTo>
                  <a:pt x="76414" y="55626"/>
                  <a:pt x="79043" y="39686"/>
                  <a:pt x="84302" y="29826"/>
                </a:cubicBezTo>
                <a:cubicBezTo>
                  <a:pt x="91204" y="16680"/>
                  <a:pt x="102132" y="6738"/>
                  <a:pt x="117086" y="0"/>
                </a:cubicBezTo>
                <a:close/>
                <a:moveTo>
                  <a:pt x="40672" y="0"/>
                </a:moveTo>
                <a:lnTo>
                  <a:pt x="51518" y="17255"/>
                </a:lnTo>
                <a:cubicBezTo>
                  <a:pt x="42480" y="21035"/>
                  <a:pt x="35824" y="26663"/>
                  <a:pt x="31552" y="34140"/>
                </a:cubicBezTo>
                <a:cubicBezTo>
                  <a:pt x="27279" y="41617"/>
                  <a:pt x="24896" y="52504"/>
                  <a:pt x="24403" y="66801"/>
                </a:cubicBezTo>
                <a:lnTo>
                  <a:pt x="47574" y="66801"/>
                </a:lnTo>
                <a:lnTo>
                  <a:pt x="47574" y="118319"/>
                </a:lnTo>
                <a:lnTo>
                  <a:pt x="0" y="118319"/>
                </a:lnTo>
                <a:lnTo>
                  <a:pt x="0" y="77647"/>
                </a:lnTo>
                <a:cubicBezTo>
                  <a:pt x="0" y="55626"/>
                  <a:pt x="2630" y="39686"/>
                  <a:pt x="7888" y="29826"/>
                </a:cubicBezTo>
                <a:cubicBezTo>
                  <a:pt x="14790" y="16680"/>
                  <a:pt x="25718" y="6738"/>
                  <a:pt x="40672"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endParaRPr lang="en-US" sz="4000" spc="300" dirty="0">
              <a:solidFill>
                <a:schemeClr val="accent5"/>
              </a:solidFill>
            </a:endParaRPr>
          </a:p>
        </p:txBody>
      </p:sp>
      <p:sp>
        <p:nvSpPr>
          <p:cNvPr id="16" name="Text Placeholder 1">
            <a:extLst>
              <a:ext uri="{FF2B5EF4-FFF2-40B4-BE49-F238E27FC236}">
                <a16:creationId xmlns:a16="http://schemas.microsoft.com/office/drawing/2014/main" id="{00679DC6-FE1A-482B-90BA-0C89B207A6B2}"/>
              </a:ext>
            </a:extLst>
          </p:cNvPr>
          <p:cNvSpPr txBox="1">
            <a:spLocks/>
          </p:cNvSpPr>
          <p:nvPr/>
        </p:nvSpPr>
        <p:spPr>
          <a:xfrm>
            <a:off x="5926797" y="6459608"/>
            <a:ext cx="6992411" cy="595901"/>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100" b="0" i="0" dirty="0">
                <a:solidFill>
                  <a:srgbClr val="000000"/>
                </a:solidFill>
                <a:effectLst/>
                <a:latin typeface="Open Sans"/>
              </a:rPr>
              <a:t>(Deep Learning vs. Machine Learning — What’s the Difference? | Flatiron School, 2022)</a:t>
            </a:r>
            <a:endParaRPr lang="en-US" sz="1600" dirty="0"/>
          </a:p>
        </p:txBody>
      </p:sp>
      <p:sp>
        <p:nvSpPr>
          <p:cNvPr id="17" name="Text Placeholder 1">
            <a:extLst>
              <a:ext uri="{FF2B5EF4-FFF2-40B4-BE49-F238E27FC236}">
                <a16:creationId xmlns:a16="http://schemas.microsoft.com/office/drawing/2014/main" id="{DE75FCF7-AF4B-42AF-B16E-A23B01A44B88}"/>
              </a:ext>
            </a:extLst>
          </p:cNvPr>
          <p:cNvSpPr txBox="1">
            <a:spLocks/>
          </p:cNvSpPr>
          <p:nvPr/>
        </p:nvSpPr>
        <p:spPr>
          <a:xfrm>
            <a:off x="3649394" y="176170"/>
            <a:ext cx="4415106" cy="581461"/>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4000" b="1" spc="300" dirty="0">
                <a:solidFill>
                  <a:schemeClr val="accent2"/>
                </a:solidFill>
                <a:latin typeface="+mj-lt"/>
              </a:rPr>
              <a:t>AI</a:t>
            </a:r>
            <a:r>
              <a:rPr lang="en-US" sz="4000" spc="300" dirty="0">
                <a:solidFill>
                  <a:schemeClr val="accent2"/>
                </a:solidFill>
                <a:latin typeface="+mj-lt"/>
              </a:rPr>
              <a:t> vs </a:t>
            </a:r>
            <a:r>
              <a:rPr lang="en-US" sz="4000" b="1" spc="300" dirty="0">
                <a:solidFill>
                  <a:schemeClr val="accent2"/>
                </a:solidFill>
                <a:latin typeface="+mj-lt"/>
              </a:rPr>
              <a:t>ML</a:t>
            </a:r>
            <a:r>
              <a:rPr lang="en-US" sz="4000" spc="300" dirty="0">
                <a:solidFill>
                  <a:schemeClr val="accent2"/>
                </a:solidFill>
                <a:latin typeface="+mj-lt"/>
              </a:rPr>
              <a:t> vs </a:t>
            </a:r>
            <a:r>
              <a:rPr lang="en-US" sz="4000" b="1" spc="300" dirty="0">
                <a:solidFill>
                  <a:schemeClr val="accent2"/>
                </a:solidFill>
                <a:latin typeface="+mj-lt"/>
              </a:rPr>
              <a:t>DL</a:t>
            </a:r>
          </a:p>
        </p:txBody>
      </p:sp>
      <p:sp>
        <p:nvSpPr>
          <p:cNvPr id="3" name="Picture Placeholder 2">
            <a:extLst>
              <a:ext uri="{FF2B5EF4-FFF2-40B4-BE49-F238E27FC236}">
                <a16:creationId xmlns:a16="http://schemas.microsoft.com/office/drawing/2014/main" id="{0DA1CA93-D859-420F-B59D-CDE7B8D63151}"/>
              </a:ext>
            </a:extLst>
          </p:cNvPr>
          <p:cNvSpPr>
            <a:spLocks noGrp="1"/>
          </p:cNvSpPr>
          <p:nvPr>
            <p:ph type="pic" sz="quarter" idx="14"/>
          </p:nvPr>
        </p:nvSpPr>
        <p:spPr/>
      </p:sp>
      <p:pic>
        <p:nvPicPr>
          <p:cNvPr id="1026" name="Picture 2" descr="Graphic: AI vs ML vs DL">
            <a:extLst>
              <a:ext uri="{FF2B5EF4-FFF2-40B4-BE49-F238E27FC236}">
                <a16:creationId xmlns:a16="http://schemas.microsoft.com/office/drawing/2014/main" id="{A67FCD01-D859-4D7A-AAE1-91CEE11CE8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886" y="873746"/>
            <a:ext cx="6992411" cy="4694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988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ownload Free png Deep learning Machine learning Artificial intelligence  Data mining ... - DLPNG.com">
            <a:extLst>
              <a:ext uri="{FF2B5EF4-FFF2-40B4-BE49-F238E27FC236}">
                <a16:creationId xmlns:a16="http://schemas.microsoft.com/office/drawing/2014/main" id="{BA133F2E-884E-44D0-BA80-FF2FA977D3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0039" y="1263650"/>
            <a:ext cx="7862734" cy="541655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10">
            <a:extLst>
              <a:ext uri="{FF2B5EF4-FFF2-40B4-BE49-F238E27FC236}">
                <a16:creationId xmlns:a16="http://schemas.microsoft.com/office/drawing/2014/main" id="{386D4C34-FB77-459C-BFC9-BED4AB4CA10A}"/>
              </a:ext>
            </a:extLst>
          </p:cNvPr>
          <p:cNvSpPr txBox="1">
            <a:spLocks/>
          </p:cNvSpPr>
          <p:nvPr/>
        </p:nvSpPr>
        <p:spPr>
          <a:xfrm>
            <a:off x="552369" y="-273050"/>
            <a:ext cx="5718176" cy="1800226"/>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4800" b="1" dirty="0">
                <a:solidFill>
                  <a:schemeClr val="bg1"/>
                </a:solidFill>
                <a:cs typeface="Arial" pitchFamily="34" charset="0"/>
              </a:rPr>
              <a:t>ML Embodiment</a:t>
            </a:r>
          </a:p>
        </p:txBody>
      </p:sp>
      <p:sp>
        <p:nvSpPr>
          <p:cNvPr id="2" name="Speech Bubble: Rectangle 1">
            <a:extLst>
              <a:ext uri="{FF2B5EF4-FFF2-40B4-BE49-F238E27FC236}">
                <a16:creationId xmlns:a16="http://schemas.microsoft.com/office/drawing/2014/main" id="{E6D6F3B9-2BAE-41F0-9535-E1372F5426E7}"/>
              </a:ext>
            </a:extLst>
          </p:cNvPr>
          <p:cNvSpPr/>
          <p:nvPr/>
        </p:nvSpPr>
        <p:spPr>
          <a:xfrm>
            <a:off x="438151" y="2133599"/>
            <a:ext cx="3333750" cy="1091957"/>
          </a:xfrm>
          <a:custGeom>
            <a:avLst/>
            <a:gdLst>
              <a:gd name="connsiteX0" fmla="*/ 0 w 3333750"/>
              <a:gd name="connsiteY0" fmla="*/ 0 h 1091957"/>
              <a:gd name="connsiteX1" fmla="*/ 1944688 w 3333750"/>
              <a:gd name="connsiteY1" fmla="*/ 0 h 1091957"/>
              <a:gd name="connsiteX2" fmla="*/ 1944688 w 3333750"/>
              <a:gd name="connsiteY2" fmla="*/ 0 h 1091957"/>
              <a:gd name="connsiteX3" fmla="*/ 2778125 w 3333750"/>
              <a:gd name="connsiteY3" fmla="*/ 0 h 1091957"/>
              <a:gd name="connsiteX4" fmla="*/ 3333750 w 3333750"/>
              <a:gd name="connsiteY4" fmla="*/ 0 h 1091957"/>
              <a:gd name="connsiteX5" fmla="*/ 3333750 w 3333750"/>
              <a:gd name="connsiteY5" fmla="*/ 636975 h 1091957"/>
              <a:gd name="connsiteX6" fmla="*/ 10154302 w 3333750"/>
              <a:gd name="connsiteY6" fmla="*/ 1073732 h 1091957"/>
              <a:gd name="connsiteX7" fmla="*/ 3333750 w 3333750"/>
              <a:gd name="connsiteY7" fmla="*/ 909964 h 1091957"/>
              <a:gd name="connsiteX8" fmla="*/ 3333750 w 3333750"/>
              <a:gd name="connsiteY8" fmla="*/ 1091957 h 1091957"/>
              <a:gd name="connsiteX9" fmla="*/ 2778125 w 3333750"/>
              <a:gd name="connsiteY9" fmla="*/ 1091957 h 1091957"/>
              <a:gd name="connsiteX10" fmla="*/ 1944688 w 3333750"/>
              <a:gd name="connsiteY10" fmla="*/ 1091957 h 1091957"/>
              <a:gd name="connsiteX11" fmla="*/ 1944688 w 3333750"/>
              <a:gd name="connsiteY11" fmla="*/ 1091957 h 1091957"/>
              <a:gd name="connsiteX12" fmla="*/ 0 w 3333750"/>
              <a:gd name="connsiteY12" fmla="*/ 1091957 h 1091957"/>
              <a:gd name="connsiteX13" fmla="*/ 0 w 3333750"/>
              <a:gd name="connsiteY13" fmla="*/ 909964 h 1091957"/>
              <a:gd name="connsiteX14" fmla="*/ 0 w 3333750"/>
              <a:gd name="connsiteY14" fmla="*/ 636975 h 1091957"/>
              <a:gd name="connsiteX15" fmla="*/ 0 w 3333750"/>
              <a:gd name="connsiteY15" fmla="*/ 636975 h 1091957"/>
              <a:gd name="connsiteX16" fmla="*/ 0 w 3333750"/>
              <a:gd name="connsiteY16" fmla="*/ 0 h 109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33750" h="1091957" fill="none" extrusionOk="0">
                <a:moveTo>
                  <a:pt x="0" y="0"/>
                </a:moveTo>
                <a:cubicBezTo>
                  <a:pt x="450046" y="-127532"/>
                  <a:pt x="1696796" y="16145"/>
                  <a:pt x="1944688" y="0"/>
                </a:cubicBezTo>
                <a:lnTo>
                  <a:pt x="1944688" y="0"/>
                </a:lnTo>
                <a:cubicBezTo>
                  <a:pt x="2145910" y="10045"/>
                  <a:pt x="2628088" y="27071"/>
                  <a:pt x="2778125" y="0"/>
                </a:cubicBezTo>
                <a:cubicBezTo>
                  <a:pt x="3026611" y="-33034"/>
                  <a:pt x="3118579" y="16891"/>
                  <a:pt x="3333750" y="0"/>
                </a:cubicBezTo>
                <a:cubicBezTo>
                  <a:pt x="3284912" y="172198"/>
                  <a:pt x="3345851" y="360991"/>
                  <a:pt x="3333750" y="636975"/>
                </a:cubicBezTo>
                <a:cubicBezTo>
                  <a:pt x="4459234" y="617257"/>
                  <a:pt x="8978361" y="1029676"/>
                  <a:pt x="10154302" y="1073732"/>
                </a:cubicBezTo>
                <a:cubicBezTo>
                  <a:pt x="7865357" y="925612"/>
                  <a:pt x="4919892" y="794306"/>
                  <a:pt x="3333750" y="909964"/>
                </a:cubicBezTo>
                <a:cubicBezTo>
                  <a:pt x="3328717" y="964777"/>
                  <a:pt x="3345086" y="1063988"/>
                  <a:pt x="3333750" y="1091957"/>
                </a:cubicBezTo>
                <a:cubicBezTo>
                  <a:pt x="3120773" y="1109016"/>
                  <a:pt x="2892329" y="1056975"/>
                  <a:pt x="2778125" y="1091957"/>
                </a:cubicBezTo>
                <a:cubicBezTo>
                  <a:pt x="2444244" y="1149799"/>
                  <a:pt x="2164083" y="1033393"/>
                  <a:pt x="1944688" y="1091957"/>
                </a:cubicBezTo>
                <a:lnTo>
                  <a:pt x="1944688" y="1091957"/>
                </a:lnTo>
                <a:cubicBezTo>
                  <a:pt x="1589085" y="1010878"/>
                  <a:pt x="962386" y="1093635"/>
                  <a:pt x="0" y="1091957"/>
                </a:cubicBezTo>
                <a:cubicBezTo>
                  <a:pt x="-14160" y="1004971"/>
                  <a:pt x="5814" y="959509"/>
                  <a:pt x="0" y="909964"/>
                </a:cubicBezTo>
                <a:cubicBezTo>
                  <a:pt x="-7744" y="817624"/>
                  <a:pt x="-4382" y="709149"/>
                  <a:pt x="0" y="636975"/>
                </a:cubicBezTo>
                <a:lnTo>
                  <a:pt x="0" y="636975"/>
                </a:lnTo>
                <a:cubicBezTo>
                  <a:pt x="4311" y="482807"/>
                  <a:pt x="10733" y="274102"/>
                  <a:pt x="0" y="0"/>
                </a:cubicBezTo>
                <a:close/>
              </a:path>
              <a:path w="3333750" h="1091957" stroke="0" extrusionOk="0">
                <a:moveTo>
                  <a:pt x="0" y="0"/>
                </a:moveTo>
                <a:cubicBezTo>
                  <a:pt x="222990" y="152125"/>
                  <a:pt x="1329942" y="14162"/>
                  <a:pt x="1944688" y="0"/>
                </a:cubicBezTo>
                <a:lnTo>
                  <a:pt x="1944688" y="0"/>
                </a:lnTo>
                <a:cubicBezTo>
                  <a:pt x="2227231" y="-65488"/>
                  <a:pt x="2413615" y="40796"/>
                  <a:pt x="2778125" y="0"/>
                </a:cubicBezTo>
                <a:cubicBezTo>
                  <a:pt x="2911008" y="-22107"/>
                  <a:pt x="3115525" y="41060"/>
                  <a:pt x="3333750" y="0"/>
                </a:cubicBezTo>
                <a:cubicBezTo>
                  <a:pt x="3335480" y="299920"/>
                  <a:pt x="3354277" y="554063"/>
                  <a:pt x="3333750" y="636975"/>
                </a:cubicBezTo>
                <a:cubicBezTo>
                  <a:pt x="4315105" y="860380"/>
                  <a:pt x="8498582" y="920682"/>
                  <a:pt x="10154302" y="1073732"/>
                </a:cubicBezTo>
                <a:cubicBezTo>
                  <a:pt x="8542951" y="960429"/>
                  <a:pt x="5055401" y="796946"/>
                  <a:pt x="3333750" y="909964"/>
                </a:cubicBezTo>
                <a:cubicBezTo>
                  <a:pt x="3320676" y="933994"/>
                  <a:pt x="3325697" y="1056882"/>
                  <a:pt x="3333750" y="1091957"/>
                </a:cubicBezTo>
                <a:cubicBezTo>
                  <a:pt x="3178793" y="1090390"/>
                  <a:pt x="2964227" y="1086999"/>
                  <a:pt x="2778125" y="1091957"/>
                </a:cubicBezTo>
                <a:cubicBezTo>
                  <a:pt x="2635887" y="1053141"/>
                  <a:pt x="2147667" y="1050514"/>
                  <a:pt x="1944688" y="1091957"/>
                </a:cubicBezTo>
                <a:lnTo>
                  <a:pt x="1944688" y="1091957"/>
                </a:lnTo>
                <a:cubicBezTo>
                  <a:pt x="1155580" y="945951"/>
                  <a:pt x="293613" y="1009033"/>
                  <a:pt x="0" y="1091957"/>
                </a:cubicBezTo>
                <a:cubicBezTo>
                  <a:pt x="10562" y="1024994"/>
                  <a:pt x="370" y="990638"/>
                  <a:pt x="0" y="909964"/>
                </a:cubicBezTo>
                <a:cubicBezTo>
                  <a:pt x="13200" y="837052"/>
                  <a:pt x="-23934" y="745567"/>
                  <a:pt x="0" y="636975"/>
                </a:cubicBezTo>
                <a:lnTo>
                  <a:pt x="0" y="636975"/>
                </a:lnTo>
                <a:cubicBezTo>
                  <a:pt x="-12753" y="558167"/>
                  <a:pt x="43835" y="162393"/>
                  <a:pt x="0" y="0"/>
                </a:cubicBezTo>
                <a:close/>
              </a:path>
            </a:pathLst>
          </a:custGeom>
          <a:ln>
            <a:extLst>
              <a:ext uri="{C807C97D-BFC1-408E-A445-0C87EB9F89A2}">
                <ask:lineSketchStyleProps xmlns:ask="http://schemas.microsoft.com/office/drawing/2018/sketchyshapes" sd="2640294349">
                  <a:prstGeom prst="wedgeRectCallout">
                    <a:avLst>
                      <a:gd name="adj1" fmla="val 254591"/>
                      <a:gd name="adj2" fmla="val 48331"/>
                    </a:avLst>
                  </a:prstGeom>
                  <ask:type>
                    <ask:lineSketchCurved/>
                  </ask:type>
                </ask:lineSketchStyleProps>
              </a:ext>
            </a:extLst>
          </a:ln>
        </p:spPr>
        <p:style>
          <a:lnRef idx="1">
            <a:schemeClr val="accent4"/>
          </a:lnRef>
          <a:fillRef idx="3">
            <a:schemeClr val="accent4"/>
          </a:fillRef>
          <a:effectRef idx="2">
            <a:schemeClr val="accent4"/>
          </a:effectRef>
          <a:fontRef idx="minor">
            <a:schemeClr val="lt1"/>
          </a:fontRef>
        </p:style>
        <p:txBody>
          <a:bodyPr rtlCol="0" anchor="ctr"/>
          <a:lstStyle/>
          <a:p>
            <a:pPr algn="ctr"/>
            <a:r>
              <a:rPr lang="en-SG" dirty="0"/>
              <a:t>Within Supervised Learning – Time Series forecasting is a  Statistical methodology</a:t>
            </a:r>
          </a:p>
        </p:txBody>
      </p:sp>
      <p:sp>
        <p:nvSpPr>
          <p:cNvPr id="11" name="TextBox 10">
            <a:extLst>
              <a:ext uri="{FF2B5EF4-FFF2-40B4-BE49-F238E27FC236}">
                <a16:creationId xmlns:a16="http://schemas.microsoft.com/office/drawing/2014/main" id="{0488F976-88C9-4BA7-A7BB-27748D891801}"/>
              </a:ext>
            </a:extLst>
          </p:cNvPr>
          <p:cNvSpPr txBox="1"/>
          <p:nvPr/>
        </p:nvSpPr>
        <p:spPr>
          <a:xfrm>
            <a:off x="7715250" y="6637179"/>
            <a:ext cx="6096000" cy="246221"/>
          </a:xfrm>
          <a:prstGeom prst="rect">
            <a:avLst/>
          </a:prstGeom>
          <a:noFill/>
        </p:spPr>
        <p:txBody>
          <a:bodyPr wrap="square">
            <a:spAutoFit/>
          </a:bodyPr>
          <a:lstStyle/>
          <a:p>
            <a:r>
              <a:rPr lang="en-US" sz="1000" b="1" i="0" dirty="0">
                <a:solidFill>
                  <a:schemeClr val="bg1"/>
                </a:solidFill>
                <a:effectLst/>
                <a:latin typeface="Open Sans"/>
              </a:rPr>
              <a:t> </a:t>
            </a:r>
            <a:r>
              <a:rPr lang="en-US" sz="1000" b="0" i="0" dirty="0">
                <a:solidFill>
                  <a:schemeClr val="bg1"/>
                </a:solidFill>
                <a:effectLst/>
                <a:latin typeface="Open Sans"/>
              </a:rPr>
              <a:t>(AI VS ML VS DL-Let's Understand The Difference - Analytics Vidhya, 2022)</a:t>
            </a:r>
            <a:endParaRPr lang="en-SG" sz="1000" dirty="0">
              <a:solidFill>
                <a:schemeClr val="bg1"/>
              </a:solidFill>
            </a:endParaRPr>
          </a:p>
        </p:txBody>
      </p:sp>
      <p:sp>
        <p:nvSpPr>
          <p:cNvPr id="12" name="Speech Bubble: Rectangle 11">
            <a:extLst>
              <a:ext uri="{FF2B5EF4-FFF2-40B4-BE49-F238E27FC236}">
                <a16:creationId xmlns:a16="http://schemas.microsoft.com/office/drawing/2014/main" id="{4485F340-FEFF-4339-9280-72F0950341C8}"/>
              </a:ext>
            </a:extLst>
          </p:cNvPr>
          <p:cNvSpPr/>
          <p:nvPr/>
        </p:nvSpPr>
        <p:spPr>
          <a:xfrm>
            <a:off x="1416051" y="5143865"/>
            <a:ext cx="3333750" cy="1091957"/>
          </a:xfrm>
          <a:custGeom>
            <a:avLst/>
            <a:gdLst>
              <a:gd name="connsiteX0" fmla="*/ 0 w 3333750"/>
              <a:gd name="connsiteY0" fmla="*/ 0 h 1091957"/>
              <a:gd name="connsiteX1" fmla="*/ 1944688 w 3333750"/>
              <a:gd name="connsiteY1" fmla="*/ 0 h 1091957"/>
              <a:gd name="connsiteX2" fmla="*/ 1944688 w 3333750"/>
              <a:gd name="connsiteY2" fmla="*/ 0 h 1091957"/>
              <a:gd name="connsiteX3" fmla="*/ 2778125 w 3333750"/>
              <a:gd name="connsiteY3" fmla="*/ 0 h 1091957"/>
              <a:gd name="connsiteX4" fmla="*/ 3333750 w 3333750"/>
              <a:gd name="connsiteY4" fmla="*/ 0 h 1091957"/>
              <a:gd name="connsiteX5" fmla="*/ 3333750 w 3333750"/>
              <a:gd name="connsiteY5" fmla="*/ 181993 h 1091957"/>
              <a:gd name="connsiteX6" fmla="*/ 9544726 w 3333750"/>
              <a:gd name="connsiteY6" fmla="*/ -1523411 h 1091957"/>
              <a:gd name="connsiteX7" fmla="*/ 3333750 w 3333750"/>
              <a:gd name="connsiteY7" fmla="*/ 454982 h 1091957"/>
              <a:gd name="connsiteX8" fmla="*/ 3333750 w 3333750"/>
              <a:gd name="connsiteY8" fmla="*/ 1091957 h 1091957"/>
              <a:gd name="connsiteX9" fmla="*/ 2778125 w 3333750"/>
              <a:gd name="connsiteY9" fmla="*/ 1091957 h 1091957"/>
              <a:gd name="connsiteX10" fmla="*/ 1944688 w 3333750"/>
              <a:gd name="connsiteY10" fmla="*/ 1091957 h 1091957"/>
              <a:gd name="connsiteX11" fmla="*/ 1944688 w 3333750"/>
              <a:gd name="connsiteY11" fmla="*/ 1091957 h 1091957"/>
              <a:gd name="connsiteX12" fmla="*/ 0 w 3333750"/>
              <a:gd name="connsiteY12" fmla="*/ 1091957 h 1091957"/>
              <a:gd name="connsiteX13" fmla="*/ 0 w 3333750"/>
              <a:gd name="connsiteY13" fmla="*/ 454982 h 1091957"/>
              <a:gd name="connsiteX14" fmla="*/ 0 w 3333750"/>
              <a:gd name="connsiteY14" fmla="*/ 181993 h 1091957"/>
              <a:gd name="connsiteX15" fmla="*/ 0 w 3333750"/>
              <a:gd name="connsiteY15" fmla="*/ 181993 h 1091957"/>
              <a:gd name="connsiteX16" fmla="*/ 0 w 3333750"/>
              <a:gd name="connsiteY16" fmla="*/ 0 h 109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33750" h="1091957" fill="none" extrusionOk="0">
                <a:moveTo>
                  <a:pt x="0" y="0"/>
                </a:moveTo>
                <a:cubicBezTo>
                  <a:pt x="450046" y="-127532"/>
                  <a:pt x="1696796" y="16145"/>
                  <a:pt x="1944688" y="0"/>
                </a:cubicBezTo>
                <a:lnTo>
                  <a:pt x="1944688" y="0"/>
                </a:lnTo>
                <a:cubicBezTo>
                  <a:pt x="2145910" y="10045"/>
                  <a:pt x="2628088" y="27071"/>
                  <a:pt x="2778125" y="0"/>
                </a:cubicBezTo>
                <a:cubicBezTo>
                  <a:pt x="3026611" y="-33034"/>
                  <a:pt x="3118579" y="16891"/>
                  <a:pt x="3333750" y="0"/>
                </a:cubicBezTo>
                <a:cubicBezTo>
                  <a:pt x="3327819" y="43544"/>
                  <a:pt x="3339470" y="119443"/>
                  <a:pt x="3333750" y="181993"/>
                </a:cubicBezTo>
                <a:cubicBezTo>
                  <a:pt x="5057092" y="-386192"/>
                  <a:pt x="6498591" y="-654670"/>
                  <a:pt x="9544726" y="-1523411"/>
                </a:cubicBezTo>
                <a:cubicBezTo>
                  <a:pt x="7632782" y="-1012140"/>
                  <a:pt x="3920281" y="106846"/>
                  <a:pt x="3333750" y="454982"/>
                </a:cubicBezTo>
                <a:cubicBezTo>
                  <a:pt x="3383416" y="630738"/>
                  <a:pt x="3336874" y="905148"/>
                  <a:pt x="3333750" y="1091957"/>
                </a:cubicBezTo>
                <a:cubicBezTo>
                  <a:pt x="3120773" y="1109016"/>
                  <a:pt x="2892329" y="1056975"/>
                  <a:pt x="2778125" y="1091957"/>
                </a:cubicBezTo>
                <a:cubicBezTo>
                  <a:pt x="2444244" y="1149799"/>
                  <a:pt x="2164083" y="1033393"/>
                  <a:pt x="1944688" y="1091957"/>
                </a:cubicBezTo>
                <a:lnTo>
                  <a:pt x="1944688" y="1091957"/>
                </a:lnTo>
                <a:cubicBezTo>
                  <a:pt x="1589085" y="1010878"/>
                  <a:pt x="962386" y="1093635"/>
                  <a:pt x="0" y="1091957"/>
                </a:cubicBezTo>
                <a:cubicBezTo>
                  <a:pt x="26970" y="1027131"/>
                  <a:pt x="-34613" y="755347"/>
                  <a:pt x="0" y="454982"/>
                </a:cubicBezTo>
                <a:cubicBezTo>
                  <a:pt x="-7744" y="362642"/>
                  <a:pt x="-4382" y="254167"/>
                  <a:pt x="0" y="181993"/>
                </a:cubicBezTo>
                <a:lnTo>
                  <a:pt x="0" y="181993"/>
                </a:lnTo>
                <a:cubicBezTo>
                  <a:pt x="11517" y="114471"/>
                  <a:pt x="-14435" y="56514"/>
                  <a:pt x="0" y="0"/>
                </a:cubicBezTo>
                <a:close/>
              </a:path>
              <a:path w="3333750" h="1091957" stroke="0" extrusionOk="0">
                <a:moveTo>
                  <a:pt x="0" y="0"/>
                </a:moveTo>
                <a:cubicBezTo>
                  <a:pt x="222990" y="152125"/>
                  <a:pt x="1329942" y="14162"/>
                  <a:pt x="1944688" y="0"/>
                </a:cubicBezTo>
                <a:lnTo>
                  <a:pt x="1944688" y="0"/>
                </a:lnTo>
                <a:cubicBezTo>
                  <a:pt x="2227231" y="-65488"/>
                  <a:pt x="2413615" y="40796"/>
                  <a:pt x="2778125" y="0"/>
                </a:cubicBezTo>
                <a:cubicBezTo>
                  <a:pt x="2911008" y="-22107"/>
                  <a:pt x="3115525" y="41060"/>
                  <a:pt x="3333750" y="0"/>
                </a:cubicBezTo>
                <a:cubicBezTo>
                  <a:pt x="3346119" y="72974"/>
                  <a:pt x="3330553" y="125565"/>
                  <a:pt x="3333750" y="181993"/>
                </a:cubicBezTo>
                <a:cubicBezTo>
                  <a:pt x="4240823" y="99095"/>
                  <a:pt x="7654365" y="-1053023"/>
                  <a:pt x="9544726" y="-1523411"/>
                </a:cubicBezTo>
                <a:cubicBezTo>
                  <a:pt x="7405341" y="-920233"/>
                  <a:pt x="4766522" y="-163353"/>
                  <a:pt x="3333750" y="454982"/>
                </a:cubicBezTo>
                <a:cubicBezTo>
                  <a:pt x="3293116" y="570022"/>
                  <a:pt x="3381562" y="859172"/>
                  <a:pt x="3333750" y="1091957"/>
                </a:cubicBezTo>
                <a:cubicBezTo>
                  <a:pt x="3178793" y="1090390"/>
                  <a:pt x="2964227" y="1086999"/>
                  <a:pt x="2778125" y="1091957"/>
                </a:cubicBezTo>
                <a:cubicBezTo>
                  <a:pt x="2635887" y="1053141"/>
                  <a:pt x="2147667" y="1050514"/>
                  <a:pt x="1944688" y="1091957"/>
                </a:cubicBezTo>
                <a:lnTo>
                  <a:pt x="1944688" y="1091957"/>
                </a:lnTo>
                <a:cubicBezTo>
                  <a:pt x="1155580" y="945951"/>
                  <a:pt x="293613" y="1009033"/>
                  <a:pt x="0" y="1091957"/>
                </a:cubicBezTo>
                <a:cubicBezTo>
                  <a:pt x="3828" y="774154"/>
                  <a:pt x="-21810" y="722631"/>
                  <a:pt x="0" y="454982"/>
                </a:cubicBezTo>
                <a:cubicBezTo>
                  <a:pt x="13200" y="382070"/>
                  <a:pt x="-23934" y="290585"/>
                  <a:pt x="0" y="181993"/>
                </a:cubicBezTo>
                <a:lnTo>
                  <a:pt x="0" y="181993"/>
                </a:lnTo>
                <a:cubicBezTo>
                  <a:pt x="-7315" y="108841"/>
                  <a:pt x="-366" y="46320"/>
                  <a:pt x="0" y="0"/>
                </a:cubicBezTo>
                <a:close/>
              </a:path>
            </a:pathLst>
          </a:custGeom>
          <a:ln>
            <a:extLst>
              <a:ext uri="{C807C97D-BFC1-408E-A445-0C87EB9F89A2}">
                <ask:lineSketchStyleProps xmlns:ask="http://schemas.microsoft.com/office/drawing/2018/sketchyshapes" sd="2640294349">
                  <a:prstGeom prst="wedgeRectCallout">
                    <a:avLst>
                      <a:gd name="adj1" fmla="val 236306"/>
                      <a:gd name="adj2" fmla="val -189512"/>
                    </a:avLst>
                  </a:prstGeom>
                  <ask:type>
                    <ask:lineSketchCurved/>
                  </ask:type>
                </ask:lineSketchStyleProps>
              </a:ext>
            </a:extLst>
          </a:ln>
        </p:spPr>
        <p:style>
          <a:lnRef idx="1">
            <a:schemeClr val="accent4"/>
          </a:lnRef>
          <a:fillRef idx="3">
            <a:schemeClr val="accent4"/>
          </a:fillRef>
          <a:effectRef idx="2">
            <a:schemeClr val="accent4"/>
          </a:effectRef>
          <a:fontRef idx="minor">
            <a:schemeClr val="lt1"/>
          </a:fontRef>
        </p:style>
        <p:txBody>
          <a:bodyPr rtlCol="0" anchor="ctr"/>
          <a:lstStyle/>
          <a:p>
            <a:pPr algn="ctr"/>
            <a:r>
              <a:rPr lang="en-SG" dirty="0"/>
              <a:t>Time Series Prediction is another possible avenue with Big Data and  DL </a:t>
            </a:r>
          </a:p>
        </p:txBody>
      </p:sp>
    </p:spTree>
    <p:extLst>
      <p:ext uri="{BB962C8B-B14F-4D97-AF65-F5344CB8AC3E}">
        <p14:creationId xmlns:p14="http://schemas.microsoft.com/office/powerpoint/2010/main" val="885242968"/>
      </p:ext>
    </p:extLst>
  </p:cSld>
  <p:clrMapOvr>
    <a:masterClrMapping/>
  </p:clrMapOvr>
</p:sld>
</file>

<file path=ppt/theme/_rels/theme5.xml.rels><?xml version="1.0" encoding="UTF-8" standalone="yes"?>
<Relationships xmlns="http://schemas.openxmlformats.org/package/2006/relationships"><Relationship Id="rId1" Type="http://schemas.openxmlformats.org/officeDocument/2006/relationships/image" Target="../media/image11.jpeg"/></Relationships>
</file>

<file path=ppt/theme/theme1.xml><?xml version="1.0" encoding="utf-8"?>
<a:theme xmlns:a="http://schemas.openxmlformats.org/drawingml/2006/main" name="Cover and End Slide Master">
  <a:themeElements>
    <a:clrScheme name="ALLPPT COLOR - 104">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COLOR - 104">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
      <a:dk1>
        <a:sysClr val="windowText" lastClr="000000"/>
      </a:dk1>
      <a:lt1>
        <a:sysClr val="window" lastClr="FFFFFF"/>
      </a:lt1>
      <a:dk2>
        <a:srgbClr val="44546A"/>
      </a:dk2>
      <a:lt2>
        <a:srgbClr val="E7E6E6"/>
      </a:lt2>
      <a:accent1>
        <a:srgbClr val="8AC7D3"/>
      </a:accent1>
      <a:accent2>
        <a:srgbClr val="307689"/>
      </a:accent2>
      <a:accent3>
        <a:srgbClr val="F7C76A"/>
      </a:accent3>
      <a:accent4>
        <a:srgbClr val="F47758"/>
      </a:accent4>
      <a:accent5>
        <a:srgbClr val="C1C3C4"/>
      </a:accent5>
      <a:accent6>
        <a:srgbClr val="506272"/>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5.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332</TotalTime>
  <Words>1798</Words>
  <Application>Microsoft Office PowerPoint</Application>
  <PresentationFormat>Widescreen</PresentationFormat>
  <Paragraphs>214</Paragraphs>
  <Slides>22</Slides>
  <Notes>5</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22</vt:i4>
      </vt:variant>
    </vt:vector>
  </HeadingPairs>
  <TitlesOfParts>
    <vt:vector size="37" baseType="lpstr">
      <vt:lpstr>Algerian</vt:lpstr>
      <vt:lpstr>Arial</vt:lpstr>
      <vt:lpstr>Arial</vt:lpstr>
      <vt:lpstr>Calibri</vt:lpstr>
      <vt:lpstr>Calibri Light</vt:lpstr>
      <vt:lpstr>Century Gothic</vt:lpstr>
      <vt:lpstr>DIN Next LT W05 Regular</vt:lpstr>
      <vt:lpstr>Open Sans</vt:lpstr>
      <vt:lpstr>PT Sans</vt:lpstr>
      <vt:lpstr>ubuntu</vt:lpstr>
      <vt:lpstr>Cover and End Slide Master</vt:lpstr>
      <vt:lpstr>Contents Slide Master</vt:lpstr>
      <vt:lpstr>Section Break Slide Master</vt:lpstr>
      <vt:lpstr>Office Theme</vt:lpstr>
      <vt:lpstr>Mesh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Theivanai Shanmugam</dc:creator>
  <cp:lastModifiedBy>Theivanai Shanmugam</cp:lastModifiedBy>
  <cp:revision>7</cp:revision>
  <dcterms:created xsi:type="dcterms:W3CDTF">2022-04-06T04:18:34Z</dcterms:created>
  <dcterms:modified xsi:type="dcterms:W3CDTF">2022-04-06T09:50:51Z</dcterms:modified>
</cp:coreProperties>
</file>